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7556500" cy="5334000"/>
  <p:notesSz cx="7556500" cy="533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F5FAB"/>
    <a:srgbClr val="FF9999"/>
    <a:srgbClr val="FF7C80"/>
    <a:srgbClr val="FF6699"/>
    <a:srgbClr val="F81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360"/>
            <a:ext cx="6806565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oom.us/webinar/register/WN_vHPzwUZbSXW7u98uE6n4lQ" TargetMode="External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" y="12"/>
            <a:ext cx="7559980" cy="532799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" y="188861"/>
            <a:ext cx="7560309" cy="5151755"/>
            <a:chOff x="37" y="188861"/>
            <a:chExt cx="7560309" cy="5151755"/>
          </a:xfrm>
        </p:grpSpPr>
        <p:sp>
          <p:nvSpPr>
            <p:cNvPr id="4" name="object 4"/>
            <p:cNvSpPr/>
            <p:nvPr/>
          </p:nvSpPr>
          <p:spPr>
            <a:xfrm>
              <a:off x="3157037" y="2350824"/>
              <a:ext cx="1697989" cy="1697989"/>
            </a:xfrm>
            <a:custGeom>
              <a:avLst/>
              <a:gdLst/>
              <a:ahLst/>
              <a:cxnLst/>
              <a:rect l="l" t="t" r="r" b="b"/>
              <a:pathLst>
                <a:path w="1697989" h="1697989">
                  <a:moveTo>
                    <a:pt x="848880" y="0"/>
                  </a:moveTo>
                  <a:lnTo>
                    <a:pt x="800710" y="1343"/>
                  </a:lnTo>
                  <a:lnTo>
                    <a:pt x="753245" y="5327"/>
                  </a:lnTo>
                  <a:lnTo>
                    <a:pt x="706556" y="11879"/>
                  </a:lnTo>
                  <a:lnTo>
                    <a:pt x="660716" y="20927"/>
                  </a:lnTo>
                  <a:lnTo>
                    <a:pt x="615795" y="32400"/>
                  </a:lnTo>
                  <a:lnTo>
                    <a:pt x="571867" y="46226"/>
                  </a:lnTo>
                  <a:lnTo>
                    <a:pt x="529001" y="62334"/>
                  </a:lnTo>
                  <a:lnTo>
                    <a:pt x="487270" y="80652"/>
                  </a:lnTo>
                  <a:lnTo>
                    <a:pt x="446746" y="101108"/>
                  </a:lnTo>
                  <a:lnTo>
                    <a:pt x="407500" y="123630"/>
                  </a:lnTo>
                  <a:lnTo>
                    <a:pt x="369604" y="148147"/>
                  </a:lnTo>
                  <a:lnTo>
                    <a:pt x="333129" y="174588"/>
                  </a:lnTo>
                  <a:lnTo>
                    <a:pt x="298148" y="202879"/>
                  </a:lnTo>
                  <a:lnTo>
                    <a:pt x="264731" y="232951"/>
                  </a:lnTo>
                  <a:lnTo>
                    <a:pt x="232951" y="264731"/>
                  </a:lnTo>
                  <a:lnTo>
                    <a:pt x="202879" y="298148"/>
                  </a:lnTo>
                  <a:lnTo>
                    <a:pt x="174588" y="333129"/>
                  </a:lnTo>
                  <a:lnTo>
                    <a:pt x="148147" y="369604"/>
                  </a:lnTo>
                  <a:lnTo>
                    <a:pt x="123630" y="407500"/>
                  </a:lnTo>
                  <a:lnTo>
                    <a:pt x="101108" y="446746"/>
                  </a:lnTo>
                  <a:lnTo>
                    <a:pt x="80652" y="487270"/>
                  </a:lnTo>
                  <a:lnTo>
                    <a:pt x="62334" y="529001"/>
                  </a:lnTo>
                  <a:lnTo>
                    <a:pt x="46226" y="571867"/>
                  </a:lnTo>
                  <a:lnTo>
                    <a:pt x="32400" y="615795"/>
                  </a:lnTo>
                  <a:lnTo>
                    <a:pt x="20927" y="660716"/>
                  </a:lnTo>
                  <a:lnTo>
                    <a:pt x="11879" y="706556"/>
                  </a:lnTo>
                  <a:lnTo>
                    <a:pt x="5327" y="753245"/>
                  </a:lnTo>
                  <a:lnTo>
                    <a:pt x="1343" y="800710"/>
                  </a:lnTo>
                  <a:lnTo>
                    <a:pt x="0" y="848880"/>
                  </a:lnTo>
                  <a:lnTo>
                    <a:pt x="1343" y="897050"/>
                  </a:lnTo>
                  <a:lnTo>
                    <a:pt x="5327" y="944515"/>
                  </a:lnTo>
                  <a:lnTo>
                    <a:pt x="11879" y="991204"/>
                  </a:lnTo>
                  <a:lnTo>
                    <a:pt x="20927" y="1037044"/>
                  </a:lnTo>
                  <a:lnTo>
                    <a:pt x="32400" y="1081965"/>
                  </a:lnTo>
                  <a:lnTo>
                    <a:pt x="46226" y="1125894"/>
                  </a:lnTo>
                  <a:lnTo>
                    <a:pt x="62334" y="1168760"/>
                  </a:lnTo>
                  <a:lnTo>
                    <a:pt x="80652" y="1210490"/>
                  </a:lnTo>
                  <a:lnTo>
                    <a:pt x="101108" y="1251015"/>
                  </a:lnTo>
                  <a:lnTo>
                    <a:pt x="123630" y="1290261"/>
                  </a:lnTo>
                  <a:lnTo>
                    <a:pt x="148147" y="1328157"/>
                  </a:lnTo>
                  <a:lnTo>
                    <a:pt x="174588" y="1364631"/>
                  </a:lnTo>
                  <a:lnTo>
                    <a:pt x="202879" y="1399613"/>
                  </a:lnTo>
                  <a:lnTo>
                    <a:pt x="232951" y="1433029"/>
                  </a:lnTo>
                  <a:lnTo>
                    <a:pt x="264731" y="1464809"/>
                  </a:lnTo>
                  <a:lnTo>
                    <a:pt x="298148" y="1494881"/>
                  </a:lnTo>
                  <a:lnTo>
                    <a:pt x="333129" y="1523173"/>
                  </a:lnTo>
                  <a:lnTo>
                    <a:pt x="369604" y="1549613"/>
                  </a:lnTo>
                  <a:lnTo>
                    <a:pt x="407500" y="1574130"/>
                  </a:lnTo>
                  <a:lnTo>
                    <a:pt x="446746" y="1596653"/>
                  </a:lnTo>
                  <a:lnTo>
                    <a:pt x="487270" y="1617109"/>
                  </a:lnTo>
                  <a:lnTo>
                    <a:pt x="529001" y="1635426"/>
                  </a:lnTo>
                  <a:lnTo>
                    <a:pt x="571867" y="1651534"/>
                  </a:lnTo>
                  <a:lnTo>
                    <a:pt x="615795" y="1665360"/>
                  </a:lnTo>
                  <a:lnTo>
                    <a:pt x="660716" y="1676833"/>
                  </a:lnTo>
                  <a:lnTo>
                    <a:pt x="706556" y="1685882"/>
                  </a:lnTo>
                  <a:lnTo>
                    <a:pt x="753245" y="1692433"/>
                  </a:lnTo>
                  <a:lnTo>
                    <a:pt x="800710" y="1696417"/>
                  </a:lnTo>
                  <a:lnTo>
                    <a:pt x="848880" y="1697761"/>
                  </a:lnTo>
                  <a:lnTo>
                    <a:pt x="897050" y="1696417"/>
                  </a:lnTo>
                  <a:lnTo>
                    <a:pt x="944515" y="1692433"/>
                  </a:lnTo>
                  <a:lnTo>
                    <a:pt x="991204" y="1685882"/>
                  </a:lnTo>
                  <a:lnTo>
                    <a:pt x="1037044" y="1676833"/>
                  </a:lnTo>
                  <a:lnTo>
                    <a:pt x="1081965" y="1665360"/>
                  </a:lnTo>
                  <a:lnTo>
                    <a:pt x="1125894" y="1651534"/>
                  </a:lnTo>
                  <a:lnTo>
                    <a:pt x="1168760" y="1635426"/>
                  </a:lnTo>
                  <a:lnTo>
                    <a:pt x="1210490" y="1617109"/>
                  </a:lnTo>
                  <a:lnTo>
                    <a:pt x="1251015" y="1596653"/>
                  </a:lnTo>
                  <a:lnTo>
                    <a:pt x="1290261" y="1574130"/>
                  </a:lnTo>
                  <a:lnTo>
                    <a:pt x="1328157" y="1549613"/>
                  </a:lnTo>
                  <a:lnTo>
                    <a:pt x="1364631" y="1523173"/>
                  </a:lnTo>
                  <a:lnTo>
                    <a:pt x="1399613" y="1494881"/>
                  </a:lnTo>
                  <a:lnTo>
                    <a:pt x="1433029" y="1464809"/>
                  </a:lnTo>
                  <a:lnTo>
                    <a:pt x="1464809" y="1433029"/>
                  </a:lnTo>
                  <a:lnTo>
                    <a:pt x="1494881" y="1399613"/>
                  </a:lnTo>
                  <a:lnTo>
                    <a:pt x="1523173" y="1364631"/>
                  </a:lnTo>
                  <a:lnTo>
                    <a:pt x="1549613" y="1328157"/>
                  </a:lnTo>
                  <a:lnTo>
                    <a:pt x="1574130" y="1290261"/>
                  </a:lnTo>
                  <a:lnTo>
                    <a:pt x="1596653" y="1251015"/>
                  </a:lnTo>
                  <a:lnTo>
                    <a:pt x="1617109" y="1210490"/>
                  </a:lnTo>
                  <a:lnTo>
                    <a:pt x="1635426" y="1168760"/>
                  </a:lnTo>
                  <a:lnTo>
                    <a:pt x="1651534" y="1125894"/>
                  </a:lnTo>
                  <a:lnTo>
                    <a:pt x="1665360" y="1081965"/>
                  </a:lnTo>
                  <a:lnTo>
                    <a:pt x="1676833" y="1037044"/>
                  </a:lnTo>
                  <a:lnTo>
                    <a:pt x="1685882" y="991204"/>
                  </a:lnTo>
                  <a:lnTo>
                    <a:pt x="1692433" y="944515"/>
                  </a:lnTo>
                  <a:lnTo>
                    <a:pt x="1696417" y="897050"/>
                  </a:lnTo>
                  <a:lnTo>
                    <a:pt x="1697761" y="848880"/>
                  </a:lnTo>
                  <a:lnTo>
                    <a:pt x="1696417" y="800710"/>
                  </a:lnTo>
                  <a:lnTo>
                    <a:pt x="1692433" y="753245"/>
                  </a:lnTo>
                  <a:lnTo>
                    <a:pt x="1685882" y="706556"/>
                  </a:lnTo>
                  <a:lnTo>
                    <a:pt x="1676833" y="660716"/>
                  </a:lnTo>
                  <a:lnTo>
                    <a:pt x="1665360" y="615795"/>
                  </a:lnTo>
                  <a:lnTo>
                    <a:pt x="1651534" y="571867"/>
                  </a:lnTo>
                  <a:lnTo>
                    <a:pt x="1635426" y="529001"/>
                  </a:lnTo>
                  <a:lnTo>
                    <a:pt x="1617109" y="487270"/>
                  </a:lnTo>
                  <a:lnTo>
                    <a:pt x="1596653" y="446746"/>
                  </a:lnTo>
                  <a:lnTo>
                    <a:pt x="1574130" y="407500"/>
                  </a:lnTo>
                  <a:lnTo>
                    <a:pt x="1549613" y="369604"/>
                  </a:lnTo>
                  <a:lnTo>
                    <a:pt x="1523173" y="333129"/>
                  </a:lnTo>
                  <a:lnTo>
                    <a:pt x="1494881" y="298148"/>
                  </a:lnTo>
                  <a:lnTo>
                    <a:pt x="1464809" y="264731"/>
                  </a:lnTo>
                  <a:lnTo>
                    <a:pt x="1433029" y="232951"/>
                  </a:lnTo>
                  <a:lnTo>
                    <a:pt x="1399613" y="202879"/>
                  </a:lnTo>
                  <a:lnTo>
                    <a:pt x="1364631" y="174588"/>
                  </a:lnTo>
                  <a:lnTo>
                    <a:pt x="1328157" y="148147"/>
                  </a:lnTo>
                  <a:lnTo>
                    <a:pt x="1290261" y="123630"/>
                  </a:lnTo>
                  <a:lnTo>
                    <a:pt x="1251015" y="101108"/>
                  </a:lnTo>
                  <a:lnTo>
                    <a:pt x="1210490" y="80652"/>
                  </a:lnTo>
                  <a:lnTo>
                    <a:pt x="1168760" y="62334"/>
                  </a:lnTo>
                  <a:lnTo>
                    <a:pt x="1125894" y="46226"/>
                  </a:lnTo>
                  <a:lnTo>
                    <a:pt x="1081965" y="32400"/>
                  </a:lnTo>
                  <a:lnTo>
                    <a:pt x="1037044" y="20927"/>
                  </a:lnTo>
                  <a:lnTo>
                    <a:pt x="991204" y="11879"/>
                  </a:lnTo>
                  <a:lnTo>
                    <a:pt x="944515" y="5327"/>
                  </a:lnTo>
                  <a:lnTo>
                    <a:pt x="897050" y="1343"/>
                  </a:lnTo>
                  <a:lnTo>
                    <a:pt x="848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" y="1755962"/>
              <a:ext cx="3434880" cy="22369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331" y="2090275"/>
              <a:ext cx="3978686" cy="1653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" y="2553970"/>
              <a:ext cx="6379223" cy="19788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" y="2630220"/>
              <a:ext cx="7559980" cy="26977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7737" y="4063093"/>
              <a:ext cx="2632280" cy="1264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9249" y="3328022"/>
              <a:ext cx="3350768" cy="19999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79715" y="2155097"/>
              <a:ext cx="1057910" cy="267970"/>
            </a:xfrm>
            <a:custGeom>
              <a:avLst/>
              <a:gdLst/>
              <a:ahLst/>
              <a:cxnLst/>
              <a:rect l="l" t="t" r="r" b="b"/>
              <a:pathLst>
                <a:path w="1057909" h="267969">
                  <a:moveTo>
                    <a:pt x="466648" y="0"/>
                  </a:moveTo>
                  <a:lnTo>
                    <a:pt x="418169" y="7819"/>
                  </a:lnTo>
                  <a:lnTo>
                    <a:pt x="376065" y="29592"/>
                  </a:lnTo>
                  <a:lnTo>
                    <a:pt x="342863" y="62794"/>
                  </a:lnTo>
                  <a:lnTo>
                    <a:pt x="321090" y="104898"/>
                  </a:lnTo>
                  <a:lnTo>
                    <a:pt x="313270" y="153377"/>
                  </a:lnTo>
                  <a:lnTo>
                    <a:pt x="313499" y="161556"/>
                  </a:lnTo>
                  <a:lnTo>
                    <a:pt x="302879" y="156698"/>
                  </a:lnTo>
                  <a:lnTo>
                    <a:pt x="291630" y="153106"/>
                  </a:lnTo>
                  <a:lnTo>
                    <a:pt x="279838" y="150878"/>
                  </a:lnTo>
                  <a:lnTo>
                    <a:pt x="267589" y="150113"/>
                  </a:lnTo>
                  <a:lnTo>
                    <a:pt x="235185" y="155613"/>
                  </a:lnTo>
                  <a:lnTo>
                    <a:pt x="207389" y="170862"/>
                  </a:lnTo>
                  <a:lnTo>
                    <a:pt x="186048" y="193983"/>
                  </a:lnTo>
                  <a:lnTo>
                    <a:pt x="173012" y="223100"/>
                  </a:lnTo>
                  <a:lnTo>
                    <a:pt x="0" y="267588"/>
                  </a:lnTo>
                  <a:lnTo>
                    <a:pt x="171437" y="266141"/>
                  </a:lnTo>
                  <a:lnTo>
                    <a:pt x="171665" y="267588"/>
                  </a:lnTo>
                  <a:lnTo>
                    <a:pt x="1057287" y="267588"/>
                  </a:lnTo>
                  <a:lnTo>
                    <a:pt x="865708" y="232295"/>
                  </a:lnTo>
                  <a:lnTo>
                    <a:pt x="855127" y="207378"/>
                  </a:lnTo>
                  <a:lnTo>
                    <a:pt x="837307" y="187542"/>
                  </a:lnTo>
                  <a:lnTo>
                    <a:pt x="813873" y="174433"/>
                  </a:lnTo>
                  <a:lnTo>
                    <a:pt x="786447" y="169697"/>
                  </a:lnTo>
                  <a:lnTo>
                    <a:pt x="777289" y="170217"/>
                  </a:lnTo>
                  <a:lnTo>
                    <a:pt x="768440" y="171730"/>
                  </a:lnTo>
                  <a:lnTo>
                    <a:pt x="759945" y="174171"/>
                  </a:lnTo>
                  <a:lnTo>
                    <a:pt x="751852" y="177469"/>
                  </a:lnTo>
                  <a:lnTo>
                    <a:pt x="730950" y="150313"/>
                  </a:lnTo>
                  <a:lnTo>
                    <a:pt x="703887" y="129312"/>
                  </a:lnTo>
                  <a:lnTo>
                    <a:pt x="671924" y="115763"/>
                  </a:lnTo>
                  <a:lnTo>
                    <a:pt x="636320" y="110959"/>
                  </a:lnTo>
                  <a:lnTo>
                    <a:pt x="628916" y="110959"/>
                  </a:lnTo>
                  <a:lnTo>
                    <a:pt x="621665" y="111721"/>
                  </a:lnTo>
                  <a:lnTo>
                    <a:pt x="614578" y="112877"/>
                  </a:lnTo>
                  <a:lnTo>
                    <a:pt x="593903" y="67797"/>
                  </a:lnTo>
                  <a:lnTo>
                    <a:pt x="560454" y="32045"/>
                  </a:lnTo>
                  <a:lnTo>
                    <a:pt x="517084" y="8489"/>
                  </a:lnTo>
                  <a:lnTo>
                    <a:pt x="466648" y="0"/>
                  </a:lnTo>
                  <a:close/>
                </a:path>
              </a:pathLst>
            </a:custGeom>
            <a:solidFill>
              <a:srgbClr val="FBEDF4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72696" y="3390016"/>
              <a:ext cx="128270" cy="697230"/>
            </a:xfrm>
            <a:custGeom>
              <a:avLst/>
              <a:gdLst/>
              <a:ahLst/>
              <a:cxnLst/>
              <a:rect l="l" t="t" r="r" b="b"/>
              <a:pathLst>
                <a:path w="128270" h="697229">
                  <a:moveTo>
                    <a:pt x="10477" y="0"/>
                  </a:moveTo>
                  <a:lnTo>
                    <a:pt x="2461" y="5390"/>
                  </a:lnTo>
                  <a:lnTo>
                    <a:pt x="0" y="15543"/>
                  </a:lnTo>
                  <a:lnTo>
                    <a:pt x="103454" y="687855"/>
                  </a:lnTo>
                  <a:lnTo>
                    <a:pt x="108722" y="695925"/>
                  </a:lnTo>
                  <a:lnTo>
                    <a:pt x="117676" y="696607"/>
                  </a:lnTo>
                  <a:lnTo>
                    <a:pt x="125694" y="691215"/>
                  </a:lnTo>
                  <a:lnTo>
                    <a:pt x="128155" y="681061"/>
                  </a:lnTo>
                  <a:lnTo>
                    <a:pt x="24688" y="8736"/>
                  </a:lnTo>
                  <a:lnTo>
                    <a:pt x="19427" y="678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9C3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4869" y="3499123"/>
              <a:ext cx="226682" cy="200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5942" y="3764782"/>
              <a:ext cx="215229" cy="1644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18061" y="3643983"/>
              <a:ext cx="683895" cy="467359"/>
            </a:xfrm>
            <a:custGeom>
              <a:avLst/>
              <a:gdLst/>
              <a:ahLst/>
              <a:cxnLst/>
              <a:rect l="l" t="t" r="r" b="b"/>
              <a:pathLst>
                <a:path w="683895" h="467360">
                  <a:moveTo>
                    <a:pt x="104106" y="0"/>
                  </a:moveTo>
                  <a:lnTo>
                    <a:pt x="53373" y="13398"/>
                  </a:lnTo>
                  <a:lnTo>
                    <a:pt x="14622" y="47180"/>
                  </a:lnTo>
                  <a:lnTo>
                    <a:pt x="0" y="100599"/>
                  </a:lnTo>
                  <a:lnTo>
                    <a:pt x="3415" y="128901"/>
                  </a:lnTo>
                  <a:lnTo>
                    <a:pt x="26818" y="180343"/>
                  </a:lnTo>
                  <a:lnTo>
                    <a:pt x="63942" y="223148"/>
                  </a:lnTo>
                  <a:lnTo>
                    <a:pt x="126447" y="276168"/>
                  </a:lnTo>
                  <a:lnTo>
                    <a:pt x="169776" y="307540"/>
                  </a:lnTo>
                  <a:lnTo>
                    <a:pt x="214849" y="336357"/>
                  </a:lnTo>
                  <a:lnTo>
                    <a:pt x="261500" y="362558"/>
                  </a:lnTo>
                  <a:lnTo>
                    <a:pt x="309562" y="386078"/>
                  </a:lnTo>
                  <a:lnTo>
                    <a:pt x="358868" y="406857"/>
                  </a:lnTo>
                  <a:lnTo>
                    <a:pt x="407204" y="425263"/>
                  </a:lnTo>
                  <a:lnTo>
                    <a:pt x="460908" y="443605"/>
                  </a:lnTo>
                  <a:lnTo>
                    <a:pt x="516939" y="458615"/>
                  </a:lnTo>
                  <a:lnTo>
                    <a:pt x="572255" y="467030"/>
                  </a:lnTo>
                  <a:lnTo>
                    <a:pt x="623816" y="465582"/>
                  </a:lnTo>
                  <a:lnTo>
                    <a:pt x="667375" y="449309"/>
                  </a:lnTo>
                  <a:lnTo>
                    <a:pt x="683801" y="421818"/>
                  </a:lnTo>
                  <a:lnTo>
                    <a:pt x="679973" y="387758"/>
                  </a:lnTo>
                  <a:lnTo>
                    <a:pt x="662772" y="351778"/>
                  </a:lnTo>
                  <a:lnTo>
                    <a:pt x="639081" y="318528"/>
                  </a:lnTo>
                  <a:lnTo>
                    <a:pt x="607551" y="281700"/>
                  </a:lnTo>
                  <a:lnTo>
                    <a:pt x="574172" y="246528"/>
                  </a:lnTo>
                  <a:lnTo>
                    <a:pt x="539043" y="213094"/>
                  </a:lnTo>
                  <a:lnTo>
                    <a:pt x="502263" y="181481"/>
                  </a:lnTo>
                  <a:lnTo>
                    <a:pt x="463929" y="151770"/>
                  </a:lnTo>
                  <a:lnTo>
                    <a:pt x="424140" y="124046"/>
                  </a:lnTo>
                  <a:lnTo>
                    <a:pt x="382995" y="98389"/>
                  </a:lnTo>
                  <a:lnTo>
                    <a:pt x="340591" y="74882"/>
                  </a:lnTo>
                  <a:lnTo>
                    <a:pt x="297027" y="53607"/>
                  </a:lnTo>
                  <a:lnTo>
                    <a:pt x="252401" y="34647"/>
                  </a:lnTo>
                  <a:lnTo>
                    <a:pt x="206811" y="18084"/>
                  </a:lnTo>
                  <a:lnTo>
                    <a:pt x="156106" y="4051"/>
                  </a:lnTo>
                  <a:lnTo>
                    <a:pt x="104106" y="0"/>
                  </a:lnTo>
                  <a:close/>
                </a:path>
              </a:pathLst>
            </a:custGeom>
            <a:solidFill>
              <a:srgbClr val="A04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6994" y="3726977"/>
              <a:ext cx="615950" cy="359410"/>
            </a:xfrm>
            <a:custGeom>
              <a:avLst/>
              <a:gdLst/>
              <a:ahLst/>
              <a:cxnLst/>
              <a:rect l="l" t="t" r="r" b="b"/>
              <a:pathLst>
                <a:path w="615950" h="359410">
                  <a:moveTo>
                    <a:pt x="6765" y="0"/>
                  </a:moveTo>
                  <a:lnTo>
                    <a:pt x="706" y="6622"/>
                  </a:lnTo>
                  <a:lnTo>
                    <a:pt x="0" y="16257"/>
                  </a:lnTo>
                  <a:lnTo>
                    <a:pt x="6465" y="24458"/>
                  </a:lnTo>
                  <a:lnTo>
                    <a:pt x="599289" y="358074"/>
                  </a:lnTo>
                  <a:lnTo>
                    <a:pt x="608882" y="358903"/>
                  </a:lnTo>
                  <a:lnTo>
                    <a:pt x="614941" y="352277"/>
                  </a:lnTo>
                  <a:lnTo>
                    <a:pt x="615648" y="342640"/>
                  </a:lnTo>
                  <a:lnTo>
                    <a:pt x="609182" y="334440"/>
                  </a:lnTo>
                  <a:lnTo>
                    <a:pt x="16359" y="836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rgbClr val="7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4832" y="3697456"/>
              <a:ext cx="440504" cy="3154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6321" y="3375317"/>
              <a:ext cx="579089" cy="7279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39417" y="3452401"/>
              <a:ext cx="482600" cy="642620"/>
            </a:xfrm>
            <a:custGeom>
              <a:avLst/>
              <a:gdLst/>
              <a:ahLst/>
              <a:cxnLst/>
              <a:rect l="l" t="t" r="r" b="b"/>
              <a:pathLst>
                <a:path w="482600" h="642620">
                  <a:moveTo>
                    <a:pt x="14343" y="0"/>
                  </a:moveTo>
                  <a:lnTo>
                    <a:pt x="5114" y="4028"/>
                  </a:lnTo>
                  <a:lnTo>
                    <a:pt x="0" y="13586"/>
                  </a:lnTo>
                  <a:lnTo>
                    <a:pt x="2891" y="24942"/>
                  </a:lnTo>
                  <a:lnTo>
                    <a:pt x="458656" y="636891"/>
                  </a:lnTo>
                  <a:lnTo>
                    <a:pt x="468103" y="642122"/>
                  </a:lnTo>
                  <a:lnTo>
                    <a:pt x="477331" y="638090"/>
                  </a:lnTo>
                  <a:lnTo>
                    <a:pt x="482445" y="628531"/>
                  </a:lnTo>
                  <a:lnTo>
                    <a:pt x="479548" y="617181"/>
                  </a:lnTo>
                  <a:lnTo>
                    <a:pt x="23795" y="5232"/>
                  </a:lnTo>
                  <a:lnTo>
                    <a:pt x="14343" y="0"/>
                  </a:lnTo>
                  <a:close/>
                </a:path>
              </a:pathLst>
            </a:custGeom>
            <a:solidFill>
              <a:srgbClr val="B04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0504" y="3496743"/>
              <a:ext cx="396484" cy="4527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6064" y="3336315"/>
              <a:ext cx="257628" cy="6916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07528" y="3441981"/>
              <a:ext cx="85090" cy="584200"/>
            </a:xfrm>
            <a:custGeom>
              <a:avLst/>
              <a:gdLst/>
              <a:ahLst/>
              <a:cxnLst/>
              <a:rect l="l" t="t" r="r" b="b"/>
              <a:pathLst>
                <a:path w="85089" h="584200">
                  <a:moveTo>
                    <a:pt x="9112" y="0"/>
                  </a:moveTo>
                  <a:lnTo>
                    <a:pt x="1560" y="4192"/>
                  </a:lnTo>
                  <a:lnTo>
                    <a:pt x="0" y="13366"/>
                  </a:lnTo>
                  <a:lnTo>
                    <a:pt x="12112" y="63137"/>
                  </a:lnTo>
                  <a:lnTo>
                    <a:pt x="22884" y="113166"/>
                  </a:lnTo>
                  <a:lnTo>
                    <a:pt x="32312" y="163426"/>
                  </a:lnTo>
                  <a:lnTo>
                    <a:pt x="40390" y="213893"/>
                  </a:lnTo>
                  <a:lnTo>
                    <a:pt x="47113" y="264541"/>
                  </a:lnTo>
                  <a:lnTo>
                    <a:pt x="52476" y="315344"/>
                  </a:lnTo>
                  <a:lnTo>
                    <a:pt x="56474" y="366278"/>
                  </a:lnTo>
                  <a:lnTo>
                    <a:pt x="59104" y="417317"/>
                  </a:lnTo>
                  <a:lnTo>
                    <a:pt x="60358" y="468435"/>
                  </a:lnTo>
                  <a:lnTo>
                    <a:pt x="60233" y="519607"/>
                  </a:lnTo>
                  <a:lnTo>
                    <a:pt x="58724" y="570807"/>
                  </a:lnTo>
                  <a:lnTo>
                    <a:pt x="62142" y="580024"/>
                  </a:lnTo>
                  <a:lnTo>
                    <a:pt x="70367" y="583853"/>
                  </a:lnTo>
                  <a:lnTo>
                    <a:pt x="78845" y="581802"/>
                  </a:lnTo>
                  <a:lnTo>
                    <a:pt x="83019" y="573373"/>
                  </a:lnTo>
                  <a:lnTo>
                    <a:pt x="84556" y="521583"/>
                  </a:lnTo>
                  <a:lnTo>
                    <a:pt x="84711" y="469815"/>
                  </a:lnTo>
                  <a:lnTo>
                    <a:pt x="83487" y="418097"/>
                  </a:lnTo>
                  <a:lnTo>
                    <a:pt x="80882" y="366455"/>
                  </a:lnTo>
                  <a:lnTo>
                    <a:pt x="76900" y="314916"/>
                  </a:lnTo>
                  <a:lnTo>
                    <a:pt x="71539" y="263508"/>
                  </a:lnTo>
                  <a:lnTo>
                    <a:pt x="64801" y="212258"/>
                  </a:lnTo>
                  <a:lnTo>
                    <a:pt x="56686" y="161193"/>
                  </a:lnTo>
                  <a:lnTo>
                    <a:pt x="47196" y="110340"/>
                  </a:lnTo>
                  <a:lnTo>
                    <a:pt x="36331" y="59726"/>
                  </a:lnTo>
                  <a:lnTo>
                    <a:pt x="24091" y="9378"/>
                  </a:lnTo>
                  <a:lnTo>
                    <a:pt x="18130" y="1493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B75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7112" y="3576559"/>
              <a:ext cx="187600" cy="3819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44443" y="3256394"/>
              <a:ext cx="269638" cy="67969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82433" y="3362705"/>
              <a:ext cx="152400" cy="572770"/>
            </a:xfrm>
            <a:custGeom>
              <a:avLst/>
              <a:gdLst/>
              <a:ahLst/>
              <a:cxnLst/>
              <a:rect l="l" t="t" r="r" b="b"/>
              <a:pathLst>
                <a:path w="152400" h="572770">
                  <a:moveTo>
                    <a:pt x="141276" y="0"/>
                  </a:moveTo>
                  <a:lnTo>
                    <a:pt x="132758" y="1472"/>
                  </a:lnTo>
                  <a:lnTo>
                    <a:pt x="128257" y="9617"/>
                  </a:lnTo>
                  <a:lnTo>
                    <a:pt x="123292" y="60598"/>
                  </a:lnTo>
                  <a:lnTo>
                    <a:pt x="116978" y="111381"/>
                  </a:lnTo>
                  <a:lnTo>
                    <a:pt x="109317" y="161941"/>
                  </a:lnTo>
                  <a:lnTo>
                    <a:pt x="100313" y="212252"/>
                  </a:lnTo>
                  <a:lnTo>
                    <a:pt x="89970" y="262287"/>
                  </a:lnTo>
                  <a:lnTo>
                    <a:pt x="78291" y="312022"/>
                  </a:lnTo>
                  <a:lnTo>
                    <a:pt x="65281" y="361431"/>
                  </a:lnTo>
                  <a:lnTo>
                    <a:pt x="50944" y="410487"/>
                  </a:lnTo>
                  <a:lnTo>
                    <a:pt x="35281" y="459165"/>
                  </a:lnTo>
                  <a:lnTo>
                    <a:pt x="18299" y="507440"/>
                  </a:lnTo>
                  <a:lnTo>
                    <a:pt x="0" y="555285"/>
                  </a:lnTo>
                  <a:lnTo>
                    <a:pt x="189" y="565100"/>
                  </a:lnTo>
                  <a:lnTo>
                    <a:pt x="6689" y="571422"/>
                  </a:lnTo>
                  <a:lnTo>
                    <a:pt x="15366" y="572278"/>
                  </a:lnTo>
                  <a:lnTo>
                    <a:pt x="22085" y="565699"/>
                  </a:lnTo>
                  <a:lnTo>
                    <a:pt x="40603" y="517311"/>
                  </a:lnTo>
                  <a:lnTo>
                    <a:pt x="57811" y="468488"/>
                  </a:lnTo>
                  <a:lnTo>
                    <a:pt x="73700" y="419256"/>
                  </a:lnTo>
                  <a:lnTo>
                    <a:pt x="88262" y="369641"/>
                  </a:lnTo>
                  <a:lnTo>
                    <a:pt x="101488" y="319669"/>
                  </a:lnTo>
                  <a:lnTo>
                    <a:pt x="113369" y="269366"/>
                  </a:lnTo>
                  <a:lnTo>
                    <a:pt x="123899" y="218758"/>
                  </a:lnTo>
                  <a:lnTo>
                    <a:pt x="133067" y="167871"/>
                  </a:lnTo>
                  <a:lnTo>
                    <a:pt x="140866" y="116730"/>
                  </a:lnTo>
                  <a:lnTo>
                    <a:pt x="147288" y="65363"/>
                  </a:lnTo>
                  <a:lnTo>
                    <a:pt x="152323" y="13795"/>
                  </a:lnTo>
                  <a:lnTo>
                    <a:pt x="149301" y="4380"/>
                  </a:lnTo>
                  <a:lnTo>
                    <a:pt x="141276" y="0"/>
                  </a:lnTo>
                  <a:close/>
                </a:path>
              </a:pathLst>
            </a:custGeom>
            <a:solidFill>
              <a:srgbClr val="B67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79469" y="3488137"/>
              <a:ext cx="195738" cy="3820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9183" y="3503891"/>
              <a:ext cx="433438" cy="5450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77605" y="3579695"/>
              <a:ext cx="370205" cy="468630"/>
            </a:xfrm>
            <a:custGeom>
              <a:avLst/>
              <a:gdLst/>
              <a:ahLst/>
              <a:cxnLst/>
              <a:rect l="l" t="t" r="r" b="b"/>
              <a:pathLst>
                <a:path w="370204" h="468629">
                  <a:moveTo>
                    <a:pt x="12657" y="0"/>
                  </a:moveTo>
                  <a:lnTo>
                    <a:pt x="4205" y="3485"/>
                  </a:lnTo>
                  <a:lnTo>
                    <a:pt x="0" y="11033"/>
                  </a:lnTo>
                  <a:lnTo>
                    <a:pt x="3515" y="19656"/>
                  </a:lnTo>
                  <a:lnTo>
                    <a:pt x="40046" y="55558"/>
                  </a:lnTo>
                  <a:lnTo>
                    <a:pt x="75574" y="92387"/>
                  </a:lnTo>
                  <a:lnTo>
                    <a:pt x="110082" y="130122"/>
                  </a:lnTo>
                  <a:lnTo>
                    <a:pt x="143553" y="168746"/>
                  </a:lnTo>
                  <a:lnTo>
                    <a:pt x="175968" y="208238"/>
                  </a:lnTo>
                  <a:lnTo>
                    <a:pt x="207311" y="248580"/>
                  </a:lnTo>
                  <a:lnTo>
                    <a:pt x="237563" y="289752"/>
                  </a:lnTo>
                  <a:lnTo>
                    <a:pt x="266707" y="331736"/>
                  </a:lnTo>
                  <a:lnTo>
                    <a:pt x="294726" y="374512"/>
                  </a:lnTo>
                  <a:lnTo>
                    <a:pt x="321602" y="418061"/>
                  </a:lnTo>
                  <a:lnTo>
                    <a:pt x="347317" y="462365"/>
                  </a:lnTo>
                  <a:lnTo>
                    <a:pt x="355073" y="468390"/>
                  </a:lnTo>
                  <a:lnTo>
                    <a:pt x="364081" y="467307"/>
                  </a:lnTo>
                  <a:lnTo>
                    <a:pt x="370202" y="461091"/>
                  </a:lnTo>
                  <a:lnTo>
                    <a:pt x="369300" y="451722"/>
                  </a:lnTo>
                  <a:lnTo>
                    <a:pt x="343305" y="406908"/>
                  </a:lnTo>
                  <a:lnTo>
                    <a:pt x="316146" y="362840"/>
                  </a:lnTo>
                  <a:lnTo>
                    <a:pt x="287841" y="319542"/>
                  </a:lnTo>
                  <a:lnTo>
                    <a:pt x="258402" y="277035"/>
                  </a:lnTo>
                  <a:lnTo>
                    <a:pt x="227846" y="235342"/>
                  </a:lnTo>
                  <a:lnTo>
                    <a:pt x="196187" y="194487"/>
                  </a:lnTo>
                  <a:lnTo>
                    <a:pt x="163441" y="154492"/>
                  </a:lnTo>
                  <a:lnTo>
                    <a:pt x="129622" y="115379"/>
                  </a:lnTo>
                  <a:lnTo>
                    <a:pt x="94745" y="77172"/>
                  </a:lnTo>
                  <a:lnTo>
                    <a:pt x="58826" y="39893"/>
                  </a:lnTo>
                  <a:lnTo>
                    <a:pt x="21879" y="3565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B6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1988" y="3646480"/>
              <a:ext cx="288131" cy="3468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7837" y="188861"/>
              <a:ext cx="3372180" cy="33588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26051" y="327075"/>
              <a:ext cx="3124197" cy="308457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1367" y="1594065"/>
              <a:ext cx="157619" cy="1510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45456" y="1442999"/>
              <a:ext cx="157556" cy="1510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26077" y="1313687"/>
              <a:ext cx="157581" cy="1510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04893" y="1127302"/>
              <a:ext cx="157581" cy="15106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59553" y="1105611"/>
              <a:ext cx="157619" cy="1510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77460" y="867943"/>
              <a:ext cx="157619" cy="15096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09718" y="671474"/>
              <a:ext cx="307454" cy="2888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33873" y="627634"/>
              <a:ext cx="157632" cy="1510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45887" y="488975"/>
              <a:ext cx="157568" cy="15100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96090" y="768667"/>
              <a:ext cx="318617" cy="2671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23979" y="426809"/>
              <a:ext cx="157670" cy="15106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13958" y="496951"/>
              <a:ext cx="157619" cy="1510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10605" y="693178"/>
              <a:ext cx="157606" cy="15101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10605" y="903020"/>
              <a:ext cx="157607" cy="15095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93854" y="1250797"/>
              <a:ext cx="157568" cy="1510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92533" y="1287144"/>
              <a:ext cx="158089" cy="1510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62536" y="1488173"/>
              <a:ext cx="158064" cy="1510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43043" y="1645793"/>
              <a:ext cx="158064" cy="15105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49000" y="1826437"/>
              <a:ext cx="158051" cy="15096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43043" y="1965312"/>
              <a:ext cx="158064" cy="15105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09464" y="1843976"/>
              <a:ext cx="158064" cy="15100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40629" y="1659547"/>
              <a:ext cx="317397" cy="24241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95735" y="2106714"/>
              <a:ext cx="158114" cy="151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68123" y="1669592"/>
              <a:ext cx="158064" cy="15101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85078" y="1922640"/>
              <a:ext cx="158064" cy="15106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863735" y="1112825"/>
              <a:ext cx="157740" cy="1511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23303" y="1594065"/>
              <a:ext cx="157670" cy="15106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69277" y="1442999"/>
              <a:ext cx="157619" cy="1510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88644" y="1313688"/>
              <a:ext cx="157670" cy="1510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109790" y="1127302"/>
              <a:ext cx="157657" cy="15106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55117" y="1105611"/>
              <a:ext cx="157568" cy="15100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37235" y="867943"/>
              <a:ext cx="157607" cy="1509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55117" y="671474"/>
              <a:ext cx="307467" cy="2888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80796" y="627634"/>
              <a:ext cx="157619" cy="15106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68795" y="488975"/>
              <a:ext cx="157670" cy="15100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57582" y="768667"/>
              <a:ext cx="318681" cy="26719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90652" y="426808"/>
              <a:ext cx="157518" cy="15106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000724" y="496950"/>
              <a:ext cx="157568" cy="15101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904026" y="903020"/>
              <a:ext cx="157721" cy="15095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73850" y="1219555"/>
              <a:ext cx="157568" cy="15099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51740" y="1488173"/>
              <a:ext cx="158013" cy="15100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71246" y="1645792"/>
              <a:ext cx="158013" cy="15105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965289" y="1826437"/>
              <a:ext cx="158000" cy="15096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671246" y="1965312"/>
              <a:ext cx="158013" cy="15105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404838" y="1843976"/>
              <a:ext cx="158000" cy="1510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418402" y="2106714"/>
              <a:ext cx="158102" cy="15101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92329" y="463265"/>
              <a:ext cx="1420868" cy="28448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59088" y="463259"/>
              <a:ext cx="1390578" cy="284480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157809" y="3445382"/>
              <a:ext cx="402209" cy="66660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179221" y="3504434"/>
              <a:ext cx="381000" cy="598170"/>
            </a:xfrm>
            <a:custGeom>
              <a:avLst/>
              <a:gdLst/>
              <a:ahLst/>
              <a:cxnLst/>
              <a:rect l="l" t="t" r="r" b="b"/>
              <a:pathLst>
                <a:path w="381000" h="598170">
                  <a:moveTo>
                    <a:pt x="373350" y="0"/>
                  </a:moveTo>
                  <a:lnTo>
                    <a:pt x="364826" y="6036"/>
                  </a:lnTo>
                  <a:lnTo>
                    <a:pt x="1327" y="581016"/>
                  </a:lnTo>
                  <a:lnTo>
                    <a:pt x="0" y="590552"/>
                  </a:lnTo>
                  <a:lnTo>
                    <a:pt x="6302" y="596940"/>
                  </a:lnTo>
                  <a:lnTo>
                    <a:pt x="15886" y="598134"/>
                  </a:lnTo>
                  <a:lnTo>
                    <a:pt x="24403" y="592090"/>
                  </a:lnTo>
                  <a:lnTo>
                    <a:pt x="380797" y="28362"/>
                  </a:lnTo>
                  <a:lnTo>
                    <a:pt x="380797" y="930"/>
                  </a:lnTo>
                  <a:lnTo>
                    <a:pt x="373350" y="0"/>
                  </a:lnTo>
                  <a:close/>
                </a:path>
              </a:pathLst>
            </a:custGeom>
            <a:solidFill>
              <a:srgbClr val="9C3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65792" y="3535744"/>
              <a:ext cx="294224" cy="43350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869461" y="3367759"/>
              <a:ext cx="373380" cy="735965"/>
            </a:xfrm>
            <a:custGeom>
              <a:avLst/>
              <a:gdLst/>
              <a:ahLst/>
              <a:cxnLst/>
              <a:rect l="l" t="t" r="r" b="b"/>
              <a:pathLst>
                <a:path w="373379" h="735964">
                  <a:moveTo>
                    <a:pt x="105432" y="0"/>
                  </a:moveTo>
                  <a:lnTo>
                    <a:pt x="54543" y="15415"/>
                  </a:lnTo>
                  <a:lnTo>
                    <a:pt x="17657" y="57748"/>
                  </a:lnTo>
                  <a:lnTo>
                    <a:pt x="1522" y="111910"/>
                  </a:lnTo>
                  <a:lnTo>
                    <a:pt x="0" y="140138"/>
                  </a:lnTo>
                  <a:lnTo>
                    <a:pt x="1413" y="168572"/>
                  </a:lnTo>
                  <a:lnTo>
                    <a:pt x="13732" y="249607"/>
                  </a:lnTo>
                  <a:lnTo>
                    <a:pt x="25806" y="301724"/>
                  </a:lnTo>
                  <a:lnTo>
                    <a:pt x="40873" y="353057"/>
                  </a:lnTo>
                  <a:lnTo>
                    <a:pt x="58848" y="403450"/>
                  </a:lnTo>
                  <a:lnTo>
                    <a:pt x="79647" y="452748"/>
                  </a:lnTo>
                  <a:lnTo>
                    <a:pt x="103185" y="500796"/>
                  </a:lnTo>
                  <a:lnTo>
                    <a:pt x="127547" y="546419"/>
                  </a:lnTo>
                  <a:lnTo>
                    <a:pt x="156002" y="595518"/>
                  </a:lnTo>
                  <a:lnTo>
                    <a:pt x="188400" y="643634"/>
                  </a:lnTo>
                  <a:lnTo>
                    <a:pt x="224591" y="686305"/>
                  </a:lnTo>
                  <a:lnTo>
                    <a:pt x="264425" y="719071"/>
                  </a:lnTo>
                  <a:lnTo>
                    <a:pt x="307960" y="735407"/>
                  </a:lnTo>
                  <a:lnTo>
                    <a:pt x="338401" y="725467"/>
                  </a:lnTo>
                  <a:lnTo>
                    <a:pt x="357883" y="697272"/>
                  </a:lnTo>
                  <a:lnTo>
                    <a:pt x="368542" y="658845"/>
                  </a:lnTo>
                  <a:lnTo>
                    <a:pt x="372514" y="618208"/>
                  </a:lnTo>
                  <a:lnTo>
                    <a:pt x="372922" y="569727"/>
                  </a:lnTo>
                  <a:lnTo>
                    <a:pt x="370847" y="521281"/>
                  </a:lnTo>
                  <a:lnTo>
                    <a:pt x="366311" y="472998"/>
                  </a:lnTo>
                  <a:lnTo>
                    <a:pt x="359332" y="425002"/>
                  </a:lnTo>
                  <a:lnTo>
                    <a:pt x="349933" y="377422"/>
                  </a:lnTo>
                  <a:lnTo>
                    <a:pt x="338132" y="330383"/>
                  </a:lnTo>
                  <a:lnTo>
                    <a:pt x="323951" y="284013"/>
                  </a:lnTo>
                  <a:lnTo>
                    <a:pt x="307409" y="238437"/>
                  </a:lnTo>
                  <a:lnTo>
                    <a:pt x="288528" y="193783"/>
                  </a:lnTo>
                  <a:lnTo>
                    <a:pt x="267326" y="150176"/>
                  </a:lnTo>
                  <a:lnTo>
                    <a:pt x="243825" y="107744"/>
                  </a:lnTo>
                  <a:lnTo>
                    <a:pt x="214807" y="63862"/>
                  </a:lnTo>
                  <a:lnTo>
                    <a:pt x="178255" y="26667"/>
                  </a:lnTo>
                  <a:lnTo>
                    <a:pt x="131189" y="3455"/>
                  </a:lnTo>
                  <a:lnTo>
                    <a:pt x="105432" y="0"/>
                  </a:lnTo>
                  <a:close/>
                </a:path>
              </a:pathLst>
            </a:custGeom>
            <a:solidFill>
              <a:srgbClr val="A04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47954" y="3431784"/>
              <a:ext cx="251460" cy="666115"/>
            </a:xfrm>
            <a:custGeom>
              <a:avLst/>
              <a:gdLst/>
              <a:ahLst/>
              <a:cxnLst/>
              <a:rect l="l" t="t" r="r" b="b"/>
              <a:pathLst>
                <a:path w="251459" h="666114">
                  <a:moveTo>
                    <a:pt x="16289" y="0"/>
                  </a:moveTo>
                  <a:lnTo>
                    <a:pt x="7367" y="1018"/>
                  </a:lnTo>
                  <a:lnTo>
                    <a:pt x="505" y="7820"/>
                  </a:lnTo>
                  <a:lnTo>
                    <a:pt x="0" y="18250"/>
                  </a:lnTo>
                  <a:lnTo>
                    <a:pt x="227977" y="659155"/>
                  </a:lnTo>
                  <a:lnTo>
                    <a:pt x="234666" y="666083"/>
                  </a:lnTo>
                  <a:lnTo>
                    <a:pt x="243586" y="665064"/>
                  </a:lnTo>
                  <a:lnTo>
                    <a:pt x="250448" y="658259"/>
                  </a:lnTo>
                  <a:lnTo>
                    <a:pt x="250964" y="647827"/>
                  </a:lnTo>
                  <a:lnTo>
                    <a:pt x="22974" y="6922"/>
                  </a:lnTo>
                  <a:lnTo>
                    <a:pt x="16289" y="0"/>
                  </a:lnTo>
                  <a:close/>
                </a:path>
              </a:pathLst>
            </a:custGeom>
            <a:solidFill>
              <a:srgbClr val="7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91504" y="3516693"/>
              <a:ext cx="223233" cy="21239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80331" y="3266554"/>
              <a:ext cx="331823" cy="86064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982297" y="3772069"/>
              <a:ext cx="211171" cy="17487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189578" y="3333336"/>
              <a:ext cx="86995" cy="788670"/>
            </a:xfrm>
            <a:custGeom>
              <a:avLst/>
              <a:gdLst/>
              <a:ahLst/>
              <a:cxnLst/>
              <a:rect l="l" t="t" r="r" b="b"/>
              <a:pathLst>
                <a:path w="86995" h="788670">
                  <a:moveTo>
                    <a:pt x="73572" y="0"/>
                  </a:moveTo>
                  <a:lnTo>
                    <a:pt x="63443" y="3850"/>
                  </a:lnTo>
                  <a:lnTo>
                    <a:pt x="58178" y="14316"/>
                  </a:lnTo>
                  <a:lnTo>
                    <a:pt x="0" y="775109"/>
                  </a:lnTo>
                  <a:lnTo>
                    <a:pt x="3698" y="785260"/>
                  </a:lnTo>
                  <a:lnTo>
                    <a:pt x="13303" y="788282"/>
                  </a:lnTo>
                  <a:lnTo>
                    <a:pt x="23431" y="784432"/>
                  </a:lnTo>
                  <a:lnTo>
                    <a:pt x="28702" y="773966"/>
                  </a:lnTo>
                  <a:lnTo>
                    <a:pt x="86880" y="13173"/>
                  </a:lnTo>
                  <a:lnTo>
                    <a:pt x="83180" y="3021"/>
                  </a:lnTo>
                  <a:lnTo>
                    <a:pt x="73572" y="0"/>
                  </a:lnTo>
                  <a:close/>
                </a:path>
              </a:pathLst>
            </a:custGeom>
            <a:solidFill>
              <a:srgbClr val="B04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112173" y="3733131"/>
              <a:ext cx="236865" cy="21021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135669" y="3433328"/>
              <a:ext cx="248641" cy="24913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8" y="3346322"/>
              <a:ext cx="7559979" cy="198168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550205" y="4666030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59" h="54610">
                  <a:moveTo>
                    <a:pt x="9812" y="0"/>
                  </a:moveTo>
                  <a:lnTo>
                    <a:pt x="7248" y="1725"/>
                  </a:lnTo>
                  <a:lnTo>
                    <a:pt x="0" y="23391"/>
                  </a:lnTo>
                  <a:lnTo>
                    <a:pt x="6161" y="48155"/>
                  </a:lnTo>
                  <a:lnTo>
                    <a:pt x="9812" y="54264"/>
                  </a:lnTo>
                  <a:lnTo>
                    <a:pt x="9812" y="0"/>
                  </a:lnTo>
                  <a:close/>
                </a:path>
              </a:pathLst>
            </a:custGeom>
            <a:solidFill>
              <a:srgbClr val="9C3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56014" y="3781478"/>
              <a:ext cx="704215" cy="1546860"/>
            </a:xfrm>
            <a:custGeom>
              <a:avLst/>
              <a:gdLst/>
              <a:ahLst/>
              <a:cxnLst/>
              <a:rect l="l" t="t" r="r" b="b"/>
              <a:pathLst>
                <a:path w="704215" h="1546860">
                  <a:moveTo>
                    <a:pt x="181975" y="0"/>
                  </a:moveTo>
                  <a:lnTo>
                    <a:pt x="142326" y="1142"/>
                  </a:lnTo>
                  <a:lnTo>
                    <a:pt x="103164" y="15120"/>
                  </a:lnTo>
                  <a:lnTo>
                    <a:pt x="69820" y="40565"/>
                  </a:lnTo>
                  <a:lnTo>
                    <a:pt x="42686" y="75264"/>
                  </a:lnTo>
                  <a:lnTo>
                    <a:pt x="22156" y="117001"/>
                  </a:lnTo>
                  <a:lnTo>
                    <a:pt x="8621" y="163562"/>
                  </a:lnTo>
                  <a:lnTo>
                    <a:pt x="1686" y="212866"/>
                  </a:lnTo>
                  <a:lnTo>
                    <a:pt x="0" y="263952"/>
                  </a:lnTo>
                  <a:lnTo>
                    <a:pt x="2516" y="316239"/>
                  </a:lnTo>
                  <a:lnTo>
                    <a:pt x="8193" y="369147"/>
                  </a:lnTo>
                  <a:lnTo>
                    <a:pt x="15987" y="422096"/>
                  </a:lnTo>
                  <a:lnTo>
                    <a:pt x="24504" y="471855"/>
                  </a:lnTo>
                  <a:lnTo>
                    <a:pt x="33991" y="521579"/>
                  </a:lnTo>
                  <a:lnTo>
                    <a:pt x="44435" y="571241"/>
                  </a:lnTo>
                  <a:lnTo>
                    <a:pt x="55824" y="620819"/>
                  </a:lnTo>
                  <a:lnTo>
                    <a:pt x="68148" y="670287"/>
                  </a:lnTo>
                  <a:lnTo>
                    <a:pt x="81393" y="719621"/>
                  </a:lnTo>
                  <a:lnTo>
                    <a:pt x="95550" y="768796"/>
                  </a:lnTo>
                  <a:lnTo>
                    <a:pt x="110605" y="817787"/>
                  </a:lnTo>
                  <a:lnTo>
                    <a:pt x="126548" y="866570"/>
                  </a:lnTo>
                  <a:lnTo>
                    <a:pt x="143366" y="915120"/>
                  </a:lnTo>
                  <a:lnTo>
                    <a:pt x="161048" y="963412"/>
                  </a:lnTo>
                  <a:lnTo>
                    <a:pt x="179582" y="1011423"/>
                  </a:lnTo>
                  <a:lnTo>
                    <a:pt x="198956" y="1059126"/>
                  </a:lnTo>
                  <a:lnTo>
                    <a:pt x="219160" y="1106498"/>
                  </a:lnTo>
                  <a:lnTo>
                    <a:pt x="240180" y="1153515"/>
                  </a:lnTo>
                  <a:lnTo>
                    <a:pt x="259290" y="1195181"/>
                  </a:lnTo>
                  <a:lnTo>
                    <a:pt x="279706" y="1239163"/>
                  </a:lnTo>
                  <a:lnTo>
                    <a:pt x="301384" y="1284876"/>
                  </a:lnTo>
                  <a:lnTo>
                    <a:pt x="324282" y="1331731"/>
                  </a:lnTo>
                  <a:lnTo>
                    <a:pt x="348355" y="1379142"/>
                  </a:lnTo>
                  <a:lnTo>
                    <a:pt x="373560" y="1426523"/>
                  </a:lnTo>
                  <a:lnTo>
                    <a:pt x="399856" y="1473286"/>
                  </a:lnTo>
                  <a:lnTo>
                    <a:pt x="427197" y="1518847"/>
                  </a:lnTo>
                  <a:lnTo>
                    <a:pt x="445122" y="1546526"/>
                  </a:lnTo>
                  <a:lnTo>
                    <a:pt x="704003" y="1546526"/>
                  </a:lnTo>
                  <a:lnTo>
                    <a:pt x="704003" y="926637"/>
                  </a:lnTo>
                  <a:lnTo>
                    <a:pt x="701949" y="917745"/>
                  </a:lnTo>
                  <a:lnTo>
                    <a:pt x="689635" y="868421"/>
                  </a:lnTo>
                  <a:lnTo>
                    <a:pt x="676432" y="819230"/>
                  </a:lnTo>
                  <a:lnTo>
                    <a:pt x="662343" y="770198"/>
                  </a:lnTo>
                  <a:lnTo>
                    <a:pt x="647373" y="721349"/>
                  </a:lnTo>
                  <a:lnTo>
                    <a:pt x="631527" y="672709"/>
                  </a:lnTo>
                  <a:lnTo>
                    <a:pt x="614809" y="624303"/>
                  </a:lnTo>
                  <a:lnTo>
                    <a:pt x="597223" y="576157"/>
                  </a:lnTo>
                  <a:lnTo>
                    <a:pt x="578775" y="528296"/>
                  </a:lnTo>
                  <a:lnTo>
                    <a:pt x="559468" y="480746"/>
                  </a:lnTo>
                  <a:lnTo>
                    <a:pt x="539307" y="433531"/>
                  </a:lnTo>
                  <a:lnTo>
                    <a:pt x="518297" y="386678"/>
                  </a:lnTo>
                  <a:lnTo>
                    <a:pt x="496441" y="340211"/>
                  </a:lnTo>
                  <a:lnTo>
                    <a:pt x="473746" y="294156"/>
                  </a:lnTo>
                  <a:lnTo>
                    <a:pt x="450424" y="249252"/>
                  </a:lnTo>
                  <a:lnTo>
                    <a:pt x="425584" y="205208"/>
                  </a:lnTo>
                  <a:lnTo>
                    <a:pt x="398744" y="162833"/>
                  </a:lnTo>
                  <a:lnTo>
                    <a:pt x="369420" y="122934"/>
                  </a:lnTo>
                  <a:lnTo>
                    <a:pt x="337132" y="86321"/>
                  </a:lnTo>
                  <a:lnTo>
                    <a:pt x="301360" y="54137"/>
                  </a:lnTo>
                  <a:lnTo>
                    <a:pt x="262743" y="28012"/>
                  </a:lnTo>
                  <a:lnTo>
                    <a:pt x="222531" y="9461"/>
                  </a:lnTo>
                  <a:lnTo>
                    <a:pt x="181975" y="0"/>
                  </a:lnTo>
                  <a:close/>
                </a:path>
              </a:pathLst>
            </a:custGeom>
            <a:solidFill>
              <a:srgbClr val="A04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06260" y="3926319"/>
              <a:ext cx="613410" cy="1402080"/>
            </a:xfrm>
            <a:custGeom>
              <a:avLst/>
              <a:gdLst/>
              <a:ahLst/>
              <a:cxnLst/>
              <a:rect l="l" t="t" r="r" b="b"/>
              <a:pathLst>
                <a:path w="613409" h="1402079">
                  <a:moveTo>
                    <a:pt x="612914" y="894600"/>
                  </a:moveTo>
                  <a:lnTo>
                    <a:pt x="609777" y="870889"/>
                  </a:lnTo>
                  <a:lnTo>
                    <a:pt x="594664" y="855154"/>
                  </a:lnTo>
                  <a:lnTo>
                    <a:pt x="576618" y="852436"/>
                  </a:lnTo>
                  <a:lnTo>
                    <a:pt x="564680" y="867803"/>
                  </a:lnTo>
                  <a:lnTo>
                    <a:pt x="507098" y="1123429"/>
                  </a:lnTo>
                  <a:lnTo>
                    <a:pt x="357416" y="671106"/>
                  </a:lnTo>
                  <a:lnTo>
                    <a:pt x="432346" y="281533"/>
                  </a:lnTo>
                  <a:lnTo>
                    <a:pt x="428612" y="257581"/>
                  </a:lnTo>
                  <a:lnTo>
                    <a:pt x="413308" y="241744"/>
                  </a:lnTo>
                  <a:lnTo>
                    <a:pt x="395465" y="239102"/>
                  </a:lnTo>
                  <a:lnTo>
                    <a:pt x="384111" y="254736"/>
                  </a:lnTo>
                  <a:lnTo>
                    <a:pt x="323646" y="569087"/>
                  </a:lnTo>
                  <a:lnTo>
                    <a:pt x="141503" y="18656"/>
                  </a:lnTo>
                  <a:lnTo>
                    <a:pt x="127723" y="546"/>
                  </a:lnTo>
                  <a:lnTo>
                    <a:pt x="110413" y="0"/>
                  </a:lnTo>
                  <a:lnTo>
                    <a:pt x="97713" y="13449"/>
                  </a:lnTo>
                  <a:lnTo>
                    <a:pt x="97815" y="37299"/>
                  </a:lnTo>
                  <a:lnTo>
                    <a:pt x="260438" y="528739"/>
                  </a:lnTo>
                  <a:lnTo>
                    <a:pt x="232219" y="488835"/>
                  </a:lnTo>
                  <a:lnTo>
                    <a:pt x="202399" y="449376"/>
                  </a:lnTo>
                  <a:lnTo>
                    <a:pt x="171488" y="411060"/>
                  </a:lnTo>
                  <a:lnTo>
                    <a:pt x="139484" y="373926"/>
                  </a:lnTo>
                  <a:lnTo>
                    <a:pt x="106400" y="337985"/>
                  </a:lnTo>
                  <a:lnTo>
                    <a:pt x="72250" y="303276"/>
                  </a:lnTo>
                  <a:lnTo>
                    <a:pt x="37033" y="269798"/>
                  </a:lnTo>
                  <a:lnTo>
                    <a:pt x="17462" y="262432"/>
                  </a:lnTo>
                  <a:lnTo>
                    <a:pt x="3517" y="272973"/>
                  </a:lnTo>
                  <a:lnTo>
                    <a:pt x="0" y="293077"/>
                  </a:lnTo>
                  <a:lnTo>
                    <a:pt x="11671" y="314413"/>
                  </a:lnTo>
                  <a:lnTo>
                    <a:pt x="45923" y="346964"/>
                  </a:lnTo>
                  <a:lnTo>
                    <a:pt x="79197" y="380771"/>
                  </a:lnTo>
                  <a:lnTo>
                    <a:pt x="111442" y="415823"/>
                  </a:lnTo>
                  <a:lnTo>
                    <a:pt x="142659" y="452081"/>
                  </a:lnTo>
                  <a:lnTo>
                    <a:pt x="172783" y="489521"/>
                  </a:lnTo>
                  <a:lnTo>
                    <a:pt x="201815" y="528129"/>
                  </a:lnTo>
                  <a:lnTo>
                    <a:pt x="229717" y="567880"/>
                  </a:lnTo>
                  <a:lnTo>
                    <a:pt x="256451" y="608736"/>
                  </a:lnTo>
                  <a:lnTo>
                    <a:pt x="281990" y="650697"/>
                  </a:lnTo>
                  <a:lnTo>
                    <a:pt x="306311" y="693712"/>
                  </a:lnTo>
                  <a:lnTo>
                    <a:pt x="317639" y="706945"/>
                  </a:lnTo>
                  <a:lnTo>
                    <a:pt x="319735" y="707936"/>
                  </a:lnTo>
                  <a:lnTo>
                    <a:pt x="439801" y="1070749"/>
                  </a:lnTo>
                  <a:lnTo>
                    <a:pt x="409270" y="1035723"/>
                  </a:lnTo>
                  <a:lnTo>
                    <a:pt x="376199" y="1000899"/>
                  </a:lnTo>
                  <a:lnTo>
                    <a:pt x="341934" y="967752"/>
                  </a:lnTo>
                  <a:lnTo>
                    <a:pt x="306501" y="936320"/>
                  </a:lnTo>
                  <a:lnTo>
                    <a:pt x="269951" y="906589"/>
                  </a:lnTo>
                  <a:lnTo>
                    <a:pt x="232283" y="878573"/>
                  </a:lnTo>
                  <a:lnTo>
                    <a:pt x="213461" y="875004"/>
                  </a:lnTo>
                  <a:lnTo>
                    <a:pt x="203288" y="889355"/>
                  </a:lnTo>
                  <a:lnTo>
                    <a:pt x="204216" y="911606"/>
                  </a:lnTo>
                  <a:lnTo>
                    <a:pt x="218719" y="931722"/>
                  </a:lnTo>
                  <a:lnTo>
                    <a:pt x="258432" y="961580"/>
                  </a:lnTo>
                  <a:lnTo>
                    <a:pt x="296773" y="993698"/>
                  </a:lnTo>
                  <a:lnTo>
                    <a:pt x="333705" y="1027976"/>
                  </a:lnTo>
                  <a:lnTo>
                    <a:pt x="369214" y="1064348"/>
                  </a:lnTo>
                  <a:lnTo>
                    <a:pt x="403250" y="1102753"/>
                  </a:lnTo>
                  <a:lnTo>
                    <a:pt x="435800" y="1143101"/>
                  </a:lnTo>
                  <a:lnTo>
                    <a:pt x="466826" y="1185341"/>
                  </a:lnTo>
                  <a:lnTo>
                    <a:pt x="488403" y="1217599"/>
                  </a:lnTo>
                  <a:lnTo>
                    <a:pt x="549338" y="1401699"/>
                  </a:lnTo>
                  <a:lnTo>
                    <a:pt x="599198" y="1401699"/>
                  </a:lnTo>
                  <a:lnTo>
                    <a:pt x="539407" y="1221028"/>
                  </a:lnTo>
                  <a:lnTo>
                    <a:pt x="612914" y="894600"/>
                  </a:lnTo>
                  <a:close/>
                </a:path>
              </a:pathLst>
            </a:custGeom>
            <a:solidFill>
              <a:srgbClr val="7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834455" y="4615865"/>
              <a:ext cx="873925" cy="71213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980582" y="4760417"/>
              <a:ext cx="673100" cy="567690"/>
            </a:xfrm>
            <a:custGeom>
              <a:avLst/>
              <a:gdLst/>
              <a:ahLst/>
              <a:cxnLst/>
              <a:rect l="l" t="t" r="r" b="b"/>
              <a:pathLst>
                <a:path w="673100" h="567689">
                  <a:moveTo>
                    <a:pt x="376440" y="567588"/>
                  </a:moveTo>
                  <a:lnTo>
                    <a:pt x="355371" y="563410"/>
                  </a:lnTo>
                  <a:lnTo>
                    <a:pt x="337934" y="567588"/>
                  </a:lnTo>
                  <a:lnTo>
                    <a:pt x="376440" y="567588"/>
                  </a:lnTo>
                  <a:close/>
                </a:path>
                <a:path w="673100" h="567689">
                  <a:moveTo>
                    <a:pt x="572465" y="567601"/>
                  </a:moveTo>
                  <a:lnTo>
                    <a:pt x="556958" y="547471"/>
                  </a:lnTo>
                  <a:lnTo>
                    <a:pt x="526059" y="508419"/>
                  </a:lnTo>
                  <a:lnTo>
                    <a:pt x="494665" y="469773"/>
                  </a:lnTo>
                  <a:lnTo>
                    <a:pt x="476885" y="448462"/>
                  </a:lnTo>
                  <a:lnTo>
                    <a:pt x="349669" y="132270"/>
                  </a:lnTo>
                  <a:lnTo>
                    <a:pt x="336308" y="119494"/>
                  </a:lnTo>
                  <a:lnTo>
                    <a:pt x="319278" y="122161"/>
                  </a:lnTo>
                  <a:lnTo>
                    <a:pt x="306654" y="135763"/>
                  </a:lnTo>
                  <a:lnTo>
                    <a:pt x="306489" y="155816"/>
                  </a:lnTo>
                  <a:lnTo>
                    <a:pt x="378739" y="335419"/>
                  </a:lnTo>
                  <a:lnTo>
                    <a:pt x="364236" y="319316"/>
                  </a:lnTo>
                  <a:lnTo>
                    <a:pt x="330428" y="282765"/>
                  </a:lnTo>
                  <a:lnTo>
                    <a:pt x="296151" y="246634"/>
                  </a:lnTo>
                  <a:lnTo>
                    <a:pt x="261404" y="210947"/>
                  </a:lnTo>
                  <a:lnTo>
                    <a:pt x="226199" y="175704"/>
                  </a:lnTo>
                  <a:lnTo>
                    <a:pt x="190525" y="140906"/>
                  </a:lnTo>
                  <a:lnTo>
                    <a:pt x="154393" y="106553"/>
                  </a:lnTo>
                  <a:lnTo>
                    <a:pt x="117805" y="72669"/>
                  </a:lnTo>
                  <a:lnTo>
                    <a:pt x="80759" y="39230"/>
                  </a:lnTo>
                  <a:lnTo>
                    <a:pt x="43281" y="6273"/>
                  </a:lnTo>
                  <a:lnTo>
                    <a:pt x="24384" y="0"/>
                  </a:lnTo>
                  <a:lnTo>
                    <a:pt x="7721" y="7835"/>
                  </a:lnTo>
                  <a:lnTo>
                    <a:pt x="0" y="23431"/>
                  </a:lnTo>
                  <a:lnTo>
                    <a:pt x="7912" y="40424"/>
                  </a:lnTo>
                  <a:lnTo>
                    <a:pt x="46647" y="74498"/>
                  </a:lnTo>
                  <a:lnTo>
                    <a:pt x="84899" y="109067"/>
                  </a:lnTo>
                  <a:lnTo>
                    <a:pt x="122682" y="144132"/>
                  </a:lnTo>
                  <a:lnTo>
                    <a:pt x="159969" y="179679"/>
                  </a:lnTo>
                  <a:lnTo>
                    <a:pt x="196773" y="215709"/>
                  </a:lnTo>
                  <a:lnTo>
                    <a:pt x="233083" y="252209"/>
                  </a:lnTo>
                  <a:lnTo>
                    <a:pt x="268884" y="289191"/>
                  </a:lnTo>
                  <a:lnTo>
                    <a:pt x="304190" y="326631"/>
                  </a:lnTo>
                  <a:lnTo>
                    <a:pt x="338975" y="364540"/>
                  </a:lnTo>
                  <a:lnTo>
                    <a:pt x="344919" y="371195"/>
                  </a:lnTo>
                  <a:lnTo>
                    <a:pt x="322605" y="358648"/>
                  </a:lnTo>
                  <a:lnTo>
                    <a:pt x="277202" y="336664"/>
                  </a:lnTo>
                  <a:lnTo>
                    <a:pt x="230428" y="317500"/>
                  </a:lnTo>
                  <a:lnTo>
                    <a:pt x="182333" y="301193"/>
                  </a:lnTo>
                  <a:lnTo>
                    <a:pt x="132969" y="287820"/>
                  </a:lnTo>
                  <a:lnTo>
                    <a:pt x="113601" y="291096"/>
                  </a:lnTo>
                  <a:lnTo>
                    <a:pt x="103225" y="305993"/>
                  </a:lnTo>
                  <a:lnTo>
                    <a:pt x="104394" y="323634"/>
                  </a:lnTo>
                  <a:lnTo>
                    <a:pt x="119672" y="335165"/>
                  </a:lnTo>
                  <a:lnTo>
                    <a:pt x="171208" y="349237"/>
                  </a:lnTo>
                  <a:lnTo>
                    <a:pt x="221335" y="366598"/>
                  </a:lnTo>
                  <a:lnTo>
                    <a:pt x="269989" y="387210"/>
                  </a:lnTo>
                  <a:lnTo>
                    <a:pt x="317030" y="411086"/>
                  </a:lnTo>
                  <a:lnTo>
                    <a:pt x="362369" y="438188"/>
                  </a:lnTo>
                  <a:lnTo>
                    <a:pt x="405904" y="468490"/>
                  </a:lnTo>
                  <a:lnTo>
                    <a:pt x="447522" y="501980"/>
                  </a:lnTo>
                  <a:lnTo>
                    <a:pt x="462788" y="508368"/>
                  </a:lnTo>
                  <a:lnTo>
                    <a:pt x="472948" y="520700"/>
                  </a:lnTo>
                  <a:lnTo>
                    <a:pt x="505117" y="560844"/>
                  </a:lnTo>
                  <a:lnTo>
                    <a:pt x="510387" y="567601"/>
                  </a:lnTo>
                  <a:lnTo>
                    <a:pt x="572465" y="567601"/>
                  </a:lnTo>
                  <a:close/>
                </a:path>
                <a:path w="673100" h="567689">
                  <a:moveTo>
                    <a:pt x="672680" y="567588"/>
                  </a:moveTo>
                  <a:lnTo>
                    <a:pt x="653884" y="455447"/>
                  </a:lnTo>
                  <a:lnTo>
                    <a:pt x="643470" y="439699"/>
                  </a:lnTo>
                  <a:lnTo>
                    <a:pt x="626071" y="437883"/>
                  </a:lnTo>
                  <a:lnTo>
                    <a:pt x="610628" y="447776"/>
                  </a:lnTo>
                  <a:lnTo>
                    <a:pt x="606082" y="467093"/>
                  </a:lnTo>
                  <a:lnTo>
                    <a:pt x="622935" y="567588"/>
                  </a:lnTo>
                  <a:lnTo>
                    <a:pt x="672680" y="567588"/>
                  </a:lnTo>
                  <a:close/>
                </a:path>
              </a:pathLst>
            </a:custGeom>
            <a:solidFill>
              <a:srgbClr val="B67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02565" y="4470425"/>
              <a:ext cx="934097" cy="85758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392519" y="4611166"/>
              <a:ext cx="720725" cy="716915"/>
            </a:xfrm>
            <a:custGeom>
              <a:avLst/>
              <a:gdLst/>
              <a:ahLst/>
              <a:cxnLst/>
              <a:rect l="l" t="t" r="r" b="b"/>
              <a:pathLst>
                <a:path w="720725" h="716914">
                  <a:moveTo>
                    <a:pt x="565772" y="716838"/>
                  </a:moveTo>
                  <a:lnTo>
                    <a:pt x="425018" y="506222"/>
                  </a:lnTo>
                  <a:lnTo>
                    <a:pt x="431838" y="127000"/>
                  </a:lnTo>
                  <a:lnTo>
                    <a:pt x="423887" y="107086"/>
                  </a:lnTo>
                  <a:lnTo>
                    <a:pt x="405739" y="99161"/>
                  </a:lnTo>
                  <a:lnTo>
                    <a:pt x="387375" y="104089"/>
                  </a:lnTo>
                  <a:lnTo>
                    <a:pt x="378726" y="122732"/>
                  </a:lnTo>
                  <a:lnTo>
                    <a:pt x="373227" y="428713"/>
                  </a:lnTo>
                  <a:lnTo>
                    <a:pt x="93827" y="10579"/>
                  </a:lnTo>
                  <a:lnTo>
                    <a:pt x="76809" y="0"/>
                  </a:lnTo>
                  <a:lnTo>
                    <a:pt x="59347" y="6591"/>
                  </a:lnTo>
                  <a:lnTo>
                    <a:pt x="48971" y="23812"/>
                  </a:lnTo>
                  <a:lnTo>
                    <a:pt x="53263" y="45110"/>
                  </a:lnTo>
                  <a:lnTo>
                    <a:pt x="302996" y="418858"/>
                  </a:lnTo>
                  <a:lnTo>
                    <a:pt x="294436" y="412584"/>
                  </a:lnTo>
                  <a:lnTo>
                    <a:pt x="253669" y="385432"/>
                  </a:lnTo>
                  <a:lnTo>
                    <a:pt x="211772" y="360133"/>
                  </a:lnTo>
                  <a:lnTo>
                    <a:pt x="168744" y="336715"/>
                  </a:lnTo>
                  <a:lnTo>
                    <a:pt x="124612" y="315214"/>
                  </a:lnTo>
                  <a:lnTo>
                    <a:pt x="79375" y="295630"/>
                  </a:lnTo>
                  <a:lnTo>
                    <a:pt x="33058" y="278015"/>
                  </a:lnTo>
                  <a:lnTo>
                    <a:pt x="12128" y="279412"/>
                  </a:lnTo>
                  <a:lnTo>
                    <a:pt x="0" y="294538"/>
                  </a:lnTo>
                  <a:lnTo>
                    <a:pt x="0" y="313982"/>
                  </a:lnTo>
                  <a:lnTo>
                    <a:pt x="15455" y="328307"/>
                  </a:lnTo>
                  <a:lnTo>
                    <a:pt x="65455" y="347459"/>
                  </a:lnTo>
                  <a:lnTo>
                    <a:pt x="114236" y="369011"/>
                  </a:lnTo>
                  <a:lnTo>
                    <a:pt x="161734" y="392912"/>
                  </a:lnTo>
                  <a:lnTo>
                    <a:pt x="207886" y="419176"/>
                  </a:lnTo>
                  <a:lnTo>
                    <a:pt x="252628" y="447776"/>
                  </a:lnTo>
                  <a:lnTo>
                    <a:pt x="295884" y="478675"/>
                  </a:lnTo>
                  <a:lnTo>
                    <a:pt x="337616" y="511886"/>
                  </a:lnTo>
                  <a:lnTo>
                    <a:pt x="377723" y="547370"/>
                  </a:lnTo>
                  <a:lnTo>
                    <a:pt x="391414" y="554570"/>
                  </a:lnTo>
                  <a:lnTo>
                    <a:pt x="393700" y="554596"/>
                  </a:lnTo>
                  <a:lnTo>
                    <a:pt x="502119" y="716838"/>
                  </a:lnTo>
                  <a:lnTo>
                    <a:pt x="565772" y="716838"/>
                  </a:lnTo>
                  <a:close/>
                </a:path>
                <a:path w="720725" h="716914">
                  <a:moveTo>
                    <a:pt x="720674" y="601853"/>
                  </a:moveTo>
                  <a:lnTo>
                    <a:pt x="713346" y="581914"/>
                  </a:lnTo>
                  <a:lnTo>
                    <a:pt x="695426" y="574001"/>
                  </a:lnTo>
                  <a:lnTo>
                    <a:pt x="676846" y="578954"/>
                  </a:lnTo>
                  <a:lnTo>
                    <a:pt x="667562" y="597573"/>
                  </a:lnTo>
                  <a:lnTo>
                    <a:pt x="661466" y="716851"/>
                  </a:lnTo>
                  <a:lnTo>
                    <a:pt x="714781" y="716851"/>
                  </a:lnTo>
                  <a:lnTo>
                    <a:pt x="720674" y="601853"/>
                  </a:lnTo>
                  <a:close/>
                </a:path>
              </a:pathLst>
            </a:custGeom>
            <a:solidFill>
              <a:srgbClr val="B04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293220" y="4664697"/>
              <a:ext cx="367714" cy="66330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327741" y="4737468"/>
              <a:ext cx="304165" cy="590550"/>
            </a:xfrm>
            <a:custGeom>
              <a:avLst/>
              <a:gdLst/>
              <a:ahLst/>
              <a:cxnLst/>
              <a:rect l="l" t="t" r="r" b="b"/>
              <a:pathLst>
                <a:path w="304164" h="590550">
                  <a:moveTo>
                    <a:pt x="257581" y="506844"/>
                  </a:moveTo>
                  <a:lnTo>
                    <a:pt x="252399" y="496519"/>
                  </a:lnTo>
                  <a:lnTo>
                    <a:pt x="242100" y="491794"/>
                  </a:lnTo>
                  <a:lnTo>
                    <a:pt x="230886" y="496785"/>
                  </a:lnTo>
                  <a:lnTo>
                    <a:pt x="145110" y="590550"/>
                  </a:lnTo>
                  <a:lnTo>
                    <a:pt x="187655" y="590550"/>
                  </a:lnTo>
                  <a:lnTo>
                    <a:pt x="253428" y="518655"/>
                  </a:lnTo>
                  <a:lnTo>
                    <a:pt x="257581" y="506844"/>
                  </a:lnTo>
                  <a:close/>
                </a:path>
                <a:path w="304164" h="590550">
                  <a:moveTo>
                    <a:pt x="304114" y="182422"/>
                  </a:moveTo>
                  <a:lnTo>
                    <a:pt x="298831" y="172021"/>
                  </a:lnTo>
                  <a:lnTo>
                    <a:pt x="288632" y="167373"/>
                  </a:lnTo>
                  <a:lnTo>
                    <a:pt x="277710" y="172593"/>
                  </a:lnTo>
                  <a:lnTo>
                    <a:pt x="160439" y="309638"/>
                  </a:lnTo>
                  <a:lnTo>
                    <a:pt x="190284" y="14744"/>
                  </a:lnTo>
                  <a:lnTo>
                    <a:pt x="186512" y="3556"/>
                  </a:lnTo>
                  <a:lnTo>
                    <a:pt x="176098" y="0"/>
                  </a:lnTo>
                  <a:lnTo>
                    <a:pt x="164922" y="3937"/>
                  </a:lnTo>
                  <a:lnTo>
                    <a:pt x="158889" y="15227"/>
                  </a:lnTo>
                  <a:lnTo>
                    <a:pt x="132194" y="278968"/>
                  </a:lnTo>
                  <a:lnTo>
                    <a:pt x="120510" y="239623"/>
                  </a:lnTo>
                  <a:lnTo>
                    <a:pt x="104254" y="196430"/>
                  </a:lnTo>
                  <a:lnTo>
                    <a:pt x="84861" y="154368"/>
                  </a:lnTo>
                  <a:lnTo>
                    <a:pt x="62344" y="113525"/>
                  </a:lnTo>
                  <a:lnTo>
                    <a:pt x="52311" y="106299"/>
                  </a:lnTo>
                  <a:lnTo>
                    <a:pt x="41109" y="108623"/>
                  </a:lnTo>
                  <a:lnTo>
                    <a:pt x="33820" y="117462"/>
                  </a:lnTo>
                  <a:lnTo>
                    <a:pt x="35471" y="129781"/>
                  </a:lnTo>
                  <a:lnTo>
                    <a:pt x="59639" y="174015"/>
                  </a:lnTo>
                  <a:lnTo>
                    <a:pt x="80073" y="219811"/>
                  </a:lnTo>
                  <a:lnTo>
                    <a:pt x="96672" y="267042"/>
                  </a:lnTo>
                  <a:lnTo>
                    <a:pt x="109347" y="315556"/>
                  </a:lnTo>
                  <a:lnTo>
                    <a:pt x="117983" y="365239"/>
                  </a:lnTo>
                  <a:lnTo>
                    <a:pt x="121500" y="373646"/>
                  </a:lnTo>
                  <a:lnTo>
                    <a:pt x="122529" y="374523"/>
                  </a:lnTo>
                  <a:lnTo>
                    <a:pt x="102844" y="568985"/>
                  </a:lnTo>
                  <a:lnTo>
                    <a:pt x="81965" y="523748"/>
                  </a:lnTo>
                  <a:lnTo>
                    <a:pt x="56019" y="479933"/>
                  </a:lnTo>
                  <a:lnTo>
                    <a:pt x="25565" y="438480"/>
                  </a:lnTo>
                  <a:lnTo>
                    <a:pt x="15011" y="433209"/>
                  </a:lnTo>
                  <a:lnTo>
                    <a:pt x="5130" y="438048"/>
                  </a:lnTo>
                  <a:lnTo>
                    <a:pt x="0" y="448741"/>
                  </a:lnTo>
                  <a:lnTo>
                    <a:pt x="3695" y="461022"/>
                  </a:lnTo>
                  <a:lnTo>
                    <a:pt x="35407" y="505193"/>
                  </a:lnTo>
                  <a:lnTo>
                    <a:pt x="61468" y="552399"/>
                  </a:lnTo>
                  <a:lnTo>
                    <a:pt x="77076" y="590550"/>
                  </a:lnTo>
                  <a:lnTo>
                    <a:pt x="100672" y="590550"/>
                  </a:lnTo>
                  <a:lnTo>
                    <a:pt x="110337" y="590550"/>
                  </a:lnTo>
                  <a:lnTo>
                    <a:pt x="132016" y="590550"/>
                  </a:lnTo>
                  <a:lnTo>
                    <a:pt x="154901" y="364299"/>
                  </a:lnTo>
                  <a:lnTo>
                    <a:pt x="300253" y="194462"/>
                  </a:lnTo>
                  <a:lnTo>
                    <a:pt x="304114" y="182422"/>
                  </a:lnTo>
                  <a:close/>
                </a:path>
              </a:pathLst>
            </a:custGeom>
            <a:solidFill>
              <a:srgbClr val="9C3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19387" y="4894086"/>
              <a:ext cx="637540" cy="434340"/>
            </a:xfrm>
            <a:custGeom>
              <a:avLst/>
              <a:gdLst/>
              <a:ahLst/>
              <a:cxnLst/>
              <a:rect l="l" t="t" r="r" b="b"/>
              <a:pathLst>
                <a:path w="637539" h="434339">
                  <a:moveTo>
                    <a:pt x="126967" y="0"/>
                  </a:moveTo>
                  <a:lnTo>
                    <a:pt x="64685" y="13669"/>
                  </a:lnTo>
                  <a:lnTo>
                    <a:pt x="17293" y="58444"/>
                  </a:lnTo>
                  <a:lnTo>
                    <a:pt x="0" y="125081"/>
                  </a:lnTo>
                  <a:lnTo>
                    <a:pt x="2818" y="159969"/>
                  </a:lnTo>
                  <a:lnTo>
                    <a:pt x="25747" y="225139"/>
                  </a:lnTo>
                  <a:lnTo>
                    <a:pt x="62000" y="284785"/>
                  </a:lnTo>
                  <a:lnTo>
                    <a:pt x="90771" y="324710"/>
                  </a:lnTo>
                  <a:lnTo>
                    <a:pt x="121274" y="363315"/>
                  </a:lnTo>
                  <a:lnTo>
                    <a:pt x="153432" y="400549"/>
                  </a:lnTo>
                  <a:lnTo>
                    <a:pt x="184872" y="433918"/>
                  </a:lnTo>
                  <a:lnTo>
                    <a:pt x="637249" y="433918"/>
                  </a:lnTo>
                  <a:lnTo>
                    <a:pt x="597127" y="370759"/>
                  </a:lnTo>
                  <a:lnTo>
                    <a:pt x="567771" y="329889"/>
                  </a:lnTo>
                  <a:lnTo>
                    <a:pt x="536692" y="290315"/>
                  </a:lnTo>
                  <a:lnTo>
                    <a:pt x="503943" y="252115"/>
                  </a:lnTo>
                  <a:lnTo>
                    <a:pt x="469582" y="215366"/>
                  </a:lnTo>
                  <a:lnTo>
                    <a:pt x="433662" y="180146"/>
                  </a:lnTo>
                  <a:lnTo>
                    <a:pt x="396240" y="146531"/>
                  </a:lnTo>
                  <a:lnTo>
                    <a:pt x="357371" y="114599"/>
                  </a:lnTo>
                  <a:lnTo>
                    <a:pt x="317110" y="84429"/>
                  </a:lnTo>
                  <a:lnTo>
                    <a:pt x="275513" y="56096"/>
                  </a:lnTo>
                  <a:lnTo>
                    <a:pt x="219645" y="23841"/>
                  </a:lnTo>
                  <a:lnTo>
                    <a:pt x="159168" y="3035"/>
                  </a:lnTo>
                  <a:lnTo>
                    <a:pt x="126967" y="0"/>
                  </a:lnTo>
                  <a:close/>
                </a:path>
              </a:pathLst>
            </a:custGeom>
            <a:solidFill>
              <a:srgbClr val="A04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94404" y="4983835"/>
              <a:ext cx="473075" cy="344805"/>
            </a:xfrm>
            <a:custGeom>
              <a:avLst/>
              <a:gdLst/>
              <a:ahLst/>
              <a:cxnLst/>
              <a:rect l="l" t="t" r="r" b="b"/>
              <a:pathLst>
                <a:path w="473075" h="344804">
                  <a:moveTo>
                    <a:pt x="377774" y="344182"/>
                  </a:moveTo>
                  <a:lnTo>
                    <a:pt x="277342" y="247561"/>
                  </a:lnTo>
                  <a:lnTo>
                    <a:pt x="233426" y="28359"/>
                  </a:lnTo>
                  <a:lnTo>
                    <a:pt x="226339" y="17881"/>
                  </a:lnTo>
                  <a:lnTo>
                    <a:pt x="214896" y="15621"/>
                  </a:lnTo>
                  <a:lnTo>
                    <a:pt x="204952" y="20764"/>
                  </a:lnTo>
                  <a:lnTo>
                    <a:pt x="202323" y="32588"/>
                  </a:lnTo>
                  <a:lnTo>
                    <a:pt x="237744" y="209461"/>
                  </a:lnTo>
                  <a:lnTo>
                    <a:pt x="24155" y="3949"/>
                  </a:lnTo>
                  <a:lnTo>
                    <a:pt x="13030" y="0"/>
                  </a:lnTo>
                  <a:lnTo>
                    <a:pt x="3810" y="5994"/>
                  </a:lnTo>
                  <a:lnTo>
                    <a:pt x="0" y="17221"/>
                  </a:lnTo>
                  <a:lnTo>
                    <a:pt x="5156" y="28943"/>
                  </a:lnTo>
                  <a:lnTo>
                    <a:pt x="196164" y="212737"/>
                  </a:lnTo>
                  <a:lnTo>
                    <a:pt x="158013" y="197637"/>
                  </a:lnTo>
                  <a:lnTo>
                    <a:pt x="113982" y="183769"/>
                  </a:lnTo>
                  <a:lnTo>
                    <a:pt x="68935" y="173062"/>
                  </a:lnTo>
                  <a:lnTo>
                    <a:pt x="22898" y="165569"/>
                  </a:lnTo>
                  <a:lnTo>
                    <a:pt x="11023" y="169011"/>
                  </a:lnTo>
                  <a:lnTo>
                    <a:pt x="5943" y="179247"/>
                  </a:lnTo>
                  <a:lnTo>
                    <a:pt x="8394" y="190449"/>
                  </a:lnTo>
                  <a:lnTo>
                    <a:pt x="19100" y="196748"/>
                  </a:lnTo>
                  <a:lnTo>
                    <a:pt x="68821" y="205041"/>
                  </a:lnTo>
                  <a:lnTo>
                    <a:pt x="117462" y="217233"/>
                  </a:lnTo>
                  <a:lnTo>
                    <a:pt x="164858" y="233324"/>
                  </a:lnTo>
                  <a:lnTo>
                    <a:pt x="210858" y="253314"/>
                  </a:lnTo>
                  <a:lnTo>
                    <a:pt x="255282" y="277177"/>
                  </a:lnTo>
                  <a:lnTo>
                    <a:pt x="264071" y="279603"/>
                  </a:lnTo>
                  <a:lnTo>
                    <a:pt x="265379" y="279336"/>
                  </a:lnTo>
                  <a:lnTo>
                    <a:pt x="332790" y="344182"/>
                  </a:lnTo>
                  <a:lnTo>
                    <a:pt x="377774" y="344182"/>
                  </a:lnTo>
                  <a:close/>
                </a:path>
                <a:path w="473075" h="344804">
                  <a:moveTo>
                    <a:pt x="472668" y="344182"/>
                  </a:moveTo>
                  <a:lnTo>
                    <a:pt x="459574" y="265303"/>
                  </a:lnTo>
                  <a:lnTo>
                    <a:pt x="452856" y="254749"/>
                  </a:lnTo>
                  <a:lnTo>
                    <a:pt x="441540" y="252463"/>
                  </a:lnTo>
                  <a:lnTo>
                    <a:pt x="431457" y="257644"/>
                  </a:lnTo>
                  <a:lnTo>
                    <a:pt x="428459" y="269544"/>
                  </a:lnTo>
                  <a:lnTo>
                    <a:pt x="440855" y="344182"/>
                  </a:lnTo>
                  <a:lnTo>
                    <a:pt x="472668" y="344182"/>
                  </a:lnTo>
                  <a:close/>
                </a:path>
              </a:pathLst>
            </a:custGeom>
            <a:solidFill>
              <a:srgbClr val="7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68138" y="4621491"/>
              <a:ext cx="533744" cy="7065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002176" y="4710214"/>
              <a:ext cx="428625" cy="617855"/>
            </a:xfrm>
            <a:custGeom>
              <a:avLst/>
              <a:gdLst/>
              <a:ahLst/>
              <a:cxnLst/>
              <a:rect l="l" t="t" r="r" b="b"/>
              <a:pathLst>
                <a:path w="428625" h="617854">
                  <a:moveTo>
                    <a:pt x="348881" y="617791"/>
                  </a:moveTo>
                  <a:lnTo>
                    <a:pt x="249669" y="374103"/>
                  </a:lnTo>
                  <a:lnTo>
                    <a:pt x="304495" y="129425"/>
                  </a:lnTo>
                  <a:lnTo>
                    <a:pt x="301993" y="115481"/>
                  </a:lnTo>
                  <a:lnTo>
                    <a:pt x="291312" y="107937"/>
                  </a:lnTo>
                  <a:lnTo>
                    <a:pt x="278752" y="108699"/>
                  </a:lnTo>
                  <a:lnTo>
                    <a:pt x="270675" y="119608"/>
                  </a:lnTo>
                  <a:lnTo>
                    <a:pt x="226441" y="317042"/>
                  </a:lnTo>
                  <a:lnTo>
                    <a:pt x="101104" y="9118"/>
                  </a:lnTo>
                  <a:lnTo>
                    <a:pt x="91490" y="0"/>
                  </a:lnTo>
                  <a:lnTo>
                    <a:pt x="79286" y="1943"/>
                  </a:lnTo>
                  <a:lnTo>
                    <a:pt x="70281" y="11722"/>
                  </a:lnTo>
                  <a:lnTo>
                    <a:pt x="70231" y="26085"/>
                  </a:lnTo>
                  <a:lnTo>
                    <a:pt x="182333" y="301472"/>
                  </a:lnTo>
                  <a:lnTo>
                    <a:pt x="150101" y="268630"/>
                  </a:lnTo>
                  <a:lnTo>
                    <a:pt x="111277" y="234353"/>
                  </a:lnTo>
                  <a:lnTo>
                    <a:pt x="69977" y="202857"/>
                  </a:lnTo>
                  <a:lnTo>
                    <a:pt x="26200" y="174205"/>
                  </a:lnTo>
                  <a:lnTo>
                    <a:pt x="12458" y="172339"/>
                  </a:lnTo>
                  <a:lnTo>
                    <a:pt x="2590" y="180517"/>
                  </a:lnTo>
                  <a:lnTo>
                    <a:pt x="0" y="193116"/>
                  </a:lnTo>
                  <a:lnTo>
                    <a:pt x="8102" y="204444"/>
                  </a:lnTo>
                  <a:lnTo>
                    <a:pt x="47625" y="230149"/>
                  </a:lnTo>
                  <a:lnTo>
                    <a:pt x="85166" y="258305"/>
                  </a:lnTo>
                  <a:lnTo>
                    <a:pt x="120624" y="288861"/>
                  </a:lnTo>
                  <a:lnTo>
                    <a:pt x="153911" y="321767"/>
                  </a:lnTo>
                  <a:lnTo>
                    <a:pt x="184924" y="356984"/>
                  </a:lnTo>
                  <a:lnTo>
                    <a:pt x="213575" y="394449"/>
                  </a:lnTo>
                  <a:lnTo>
                    <a:pt x="221475" y="400939"/>
                  </a:lnTo>
                  <a:lnTo>
                    <a:pt x="222948" y="401256"/>
                  </a:lnTo>
                  <a:lnTo>
                    <a:pt x="305854" y="604901"/>
                  </a:lnTo>
                  <a:lnTo>
                    <a:pt x="279704" y="583679"/>
                  </a:lnTo>
                  <a:lnTo>
                    <a:pt x="242062" y="557974"/>
                  </a:lnTo>
                  <a:lnTo>
                    <a:pt x="202285" y="535279"/>
                  </a:lnTo>
                  <a:lnTo>
                    <a:pt x="160464" y="515594"/>
                  </a:lnTo>
                  <a:lnTo>
                    <a:pt x="147231" y="515912"/>
                  </a:lnTo>
                  <a:lnTo>
                    <a:pt x="139992" y="525894"/>
                  </a:lnTo>
                  <a:lnTo>
                    <a:pt x="140525" y="539178"/>
                  </a:lnTo>
                  <a:lnTo>
                    <a:pt x="150634" y="549414"/>
                  </a:lnTo>
                  <a:lnTo>
                    <a:pt x="194652" y="570623"/>
                  </a:lnTo>
                  <a:lnTo>
                    <a:pt x="236131" y="595693"/>
                  </a:lnTo>
                  <a:lnTo>
                    <a:pt x="265988" y="617804"/>
                  </a:lnTo>
                  <a:lnTo>
                    <a:pt x="320751" y="617804"/>
                  </a:lnTo>
                  <a:lnTo>
                    <a:pt x="348881" y="617791"/>
                  </a:lnTo>
                  <a:close/>
                </a:path>
                <a:path w="428625" h="617854">
                  <a:moveTo>
                    <a:pt x="428409" y="475322"/>
                  </a:moveTo>
                  <a:lnTo>
                    <a:pt x="426313" y="461441"/>
                  </a:lnTo>
                  <a:lnTo>
                    <a:pt x="415759" y="453936"/>
                  </a:lnTo>
                  <a:lnTo>
                    <a:pt x="403072" y="454672"/>
                  </a:lnTo>
                  <a:lnTo>
                    <a:pt x="394589" y="465505"/>
                  </a:lnTo>
                  <a:lnTo>
                    <a:pt x="355117" y="617804"/>
                  </a:lnTo>
                  <a:lnTo>
                    <a:pt x="391477" y="617804"/>
                  </a:lnTo>
                  <a:lnTo>
                    <a:pt x="428409" y="475322"/>
                  </a:lnTo>
                  <a:close/>
                </a:path>
              </a:pathLst>
            </a:custGeom>
            <a:solidFill>
              <a:srgbClr val="B04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83519" y="4743373"/>
              <a:ext cx="882038" cy="58463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110716" y="2271669"/>
              <a:ext cx="88793" cy="6855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938914" y="1684054"/>
              <a:ext cx="55244" cy="116839"/>
            </a:xfrm>
            <a:custGeom>
              <a:avLst/>
              <a:gdLst/>
              <a:ahLst/>
              <a:cxnLst/>
              <a:rect l="l" t="t" r="r" b="b"/>
              <a:pathLst>
                <a:path w="55245" h="116839">
                  <a:moveTo>
                    <a:pt x="54998" y="0"/>
                  </a:moveTo>
                  <a:lnTo>
                    <a:pt x="14660" y="23323"/>
                  </a:lnTo>
                  <a:lnTo>
                    <a:pt x="0" y="66922"/>
                  </a:lnTo>
                  <a:lnTo>
                    <a:pt x="550" y="76260"/>
                  </a:lnTo>
                  <a:lnTo>
                    <a:pt x="23795" y="116611"/>
                  </a:lnTo>
                  <a:lnTo>
                    <a:pt x="30573" y="99588"/>
                  </a:lnTo>
                  <a:lnTo>
                    <a:pt x="45300" y="53125"/>
                  </a:lnTo>
                  <a:lnTo>
                    <a:pt x="54998" y="0"/>
                  </a:lnTo>
                  <a:close/>
                </a:path>
              </a:pathLst>
            </a:custGeom>
            <a:solidFill>
              <a:srgbClr val="F496AB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7161" y="2217148"/>
              <a:ext cx="79641" cy="8899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839155" y="2695091"/>
              <a:ext cx="57150" cy="87630"/>
            </a:xfrm>
            <a:custGeom>
              <a:avLst/>
              <a:gdLst/>
              <a:ahLst/>
              <a:cxnLst/>
              <a:rect l="l" t="t" r="r" b="b"/>
              <a:pathLst>
                <a:path w="57150" h="87630">
                  <a:moveTo>
                    <a:pt x="41021" y="0"/>
                  </a:moveTo>
                  <a:lnTo>
                    <a:pt x="15951" y="33604"/>
                  </a:lnTo>
                  <a:lnTo>
                    <a:pt x="1557" y="77662"/>
                  </a:lnTo>
                  <a:lnTo>
                    <a:pt x="0" y="85953"/>
                  </a:lnTo>
                  <a:lnTo>
                    <a:pt x="8688" y="87069"/>
                  </a:lnTo>
                  <a:lnTo>
                    <a:pt x="43200" y="70553"/>
                  </a:lnTo>
                  <a:lnTo>
                    <a:pt x="56904" y="35598"/>
                  </a:lnTo>
                  <a:lnTo>
                    <a:pt x="56489" y="27876"/>
                  </a:lnTo>
                  <a:lnTo>
                    <a:pt x="54819" y="20261"/>
                  </a:lnTo>
                  <a:lnTo>
                    <a:pt x="51841" y="12895"/>
                  </a:lnTo>
                  <a:lnTo>
                    <a:pt x="47320" y="6050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96AB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38149" y="3179291"/>
              <a:ext cx="135369" cy="8329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416344" y="1225295"/>
              <a:ext cx="3312795" cy="1101090"/>
            </a:xfrm>
            <a:custGeom>
              <a:avLst/>
              <a:gdLst/>
              <a:ahLst/>
              <a:cxnLst/>
              <a:rect l="l" t="t" r="r" b="b"/>
              <a:pathLst>
                <a:path w="3312795" h="1101089">
                  <a:moveTo>
                    <a:pt x="62903" y="1100670"/>
                  </a:moveTo>
                  <a:lnTo>
                    <a:pt x="49784" y="1055103"/>
                  </a:lnTo>
                  <a:lnTo>
                    <a:pt x="43002" y="1014158"/>
                  </a:lnTo>
                  <a:lnTo>
                    <a:pt x="41033" y="972705"/>
                  </a:lnTo>
                  <a:lnTo>
                    <a:pt x="41300" y="961783"/>
                  </a:lnTo>
                  <a:lnTo>
                    <a:pt x="41922" y="950442"/>
                  </a:lnTo>
                  <a:lnTo>
                    <a:pt x="44157" y="925385"/>
                  </a:lnTo>
                  <a:lnTo>
                    <a:pt x="32588" y="932586"/>
                  </a:lnTo>
                  <a:lnTo>
                    <a:pt x="8420" y="964971"/>
                  </a:lnTo>
                  <a:lnTo>
                    <a:pt x="0" y="1004976"/>
                  </a:lnTo>
                  <a:lnTo>
                    <a:pt x="635" y="1018679"/>
                  </a:lnTo>
                  <a:lnTo>
                    <a:pt x="12496" y="1057859"/>
                  </a:lnTo>
                  <a:lnTo>
                    <a:pt x="38557" y="1089012"/>
                  </a:lnTo>
                  <a:lnTo>
                    <a:pt x="50101" y="1096073"/>
                  </a:lnTo>
                  <a:lnTo>
                    <a:pt x="62903" y="1100670"/>
                  </a:lnTo>
                  <a:close/>
                </a:path>
                <a:path w="3312795" h="1101089">
                  <a:moveTo>
                    <a:pt x="3312477" y="118541"/>
                  </a:moveTo>
                  <a:lnTo>
                    <a:pt x="3301860" y="79311"/>
                  </a:lnTo>
                  <a:lnTo>
                    <a:pt x="3296704" y="40652"/>
                  </a:lnTo>
                  <a:lnTo>
                    <a:pt x="3295573" y="18719"/>
                  </a:lnTo>
                  <a:lnTo>
                    <a:pt x="3295789" y="9982"/>
                  </a:lnTo>
                  <a:lnTo>
                    <a:pt x="3296488" y="0"/>
                  </a:lnTo>
                  <a:lnTo>
                    <a:pt x="3286264" y="2984"/>
                  </a:lnTo>
                  <a:lnTo>
                    <a:pt x="3259645" y="34417"/>
                  </a:lnTo>
                  <a:lnTo>
                    <a:pt x="3256038" y="55194"/>
                  </a:lnTo>
                  <a:lnTo>
                    <a:pt x="3256673" y="65722"/>
                  </a:lnTo>
                  <a:lnTo>
                    <a:pt x="3274542" y="103314"/>
                  </a:lnTo>
                  <a:lnTo>
                    <a:pt x="3301847" y="118351"/>
                  </a:lnTo>
                  <a:lnTo>
                    <a:pt x="3312477" y="118541"/>
                  </a:lnTo>
                  <a:close/>
                </a:path>
              </a:pathLst>
            </a:custGeom>
            <a:solidFill>
              <a:srgbClr val="F496AB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380479" y="2804927"/>
              <a:ext cx="81734" cy="6996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8" y="2057890"/>
              <a:ext cx="7559979" cy="328251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02998" y="3094595"/>
              <a:ext cx="90162" cy="12026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442842" y="1800045"/>
              <a:ext cx="74577" cy="7136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923635" y="4847894"/>
              <a:ext cx="1636382" cy="36243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989654" y="1025117"/>
              <a:ext cx="2440305" cy="610235"/>
            </a:xfrm>
            <a:custGeom>
              <a:avLst/>
              <a:gdLst/>
              <a:ahLst/>
              <a:cxnLst/>
              <a:rect l="l" t="t" r="r" b="b"/>
              <a:pathLst>
                <a:path w="2440304" h="610235">
                  <a:moveTo>
                    <a:pt x="945464" y="0"/>
                  </a:moveTo>
                  <a:lnTo>
                    <a:pt x="899223" y="2667"/>
                  </a:lnTo>
                  <a:lnTo>
                    <a:pt x="854549" y="10471"/>
                  </a:lnTo>
                  <a:lnTo>
                    <a:pt x="811739" y="23114"/>
                  </a:lnTo>
                  <a:lnTo>
                    <a:pt x="771092" y="40298"/>
                  </a:lnTo>
                  <a:lnTo>
                    <a:pt x="732904" y="61727"/>
                  </a:lnTo>
                  <a:lnTo>
                    <a:pt x="697473" y="87102"/>
                  </a:lnTo>
                  <a:lnTo>
                    <a:pt x="665097" y="116127"/>
                  </a:lnTo>
                  <a:lnTo>
                    <a:pt x="636072" y="148503"/>
                  </a:lnTo>
                  <a:lnTo>
                    <a:pt x="610697" y="183934"/>
                  </a:lnTo>
                  <a:lnTo>
                    <a:pt x="589268" y="222122"/>
                  </a:lnTo>
                  <a:lnTo>
                    <a:pt x="572084" y="262769"/>
                  </a:lnTo>
                  <a:lnTo>
                    <a:pt x="559441" y="305578"/>
                  </a:lnTo>
                  <a:lnTo>
                    <a:pt x="551637" y="350252"/>
                  </a:lnTo>
                  <a:lnTo>
                    <a:pt x="548995" y="397509"/>
                  </a:lnTo>
                  <a:lnTo>
                    <a:pt x="542290" y="396875"/>
                  </a:lnTo>
                  <a:lnTo>
                    <a:pt x="535508" y="396494"/>
                  </a:lnTo>
                  <a:lnTo>
                    <a:pt x="528637" y="396494"/>
                  </a:lnTo>
                  <a:lnTo>
                    <a:pt x="479091" y="402290"/>
                  </a:lnTo>
                  <a:lnTo>
                    <a:pt x="433712" y="418783"/>
                  </a:lnTo>
                  <a:lnTo>
                    <a:pt x="393813" y="444631"/>
                  </a:lnTo>
                  <a:lnTo>
                    <a:pt x="360708" y="478492"/>
                  </a:lnTo>
                  <a:lnTo>
                    <a:pt x="335711" y="519023"/>
                  </a:lnTo>
                  <a:lnTo>
                    <a:pt x="0" y="609981"/>
                  </a:lnTo>
                  <a:lnTo>
                    <a:pt x="2439898" y="609981"/>
                  </a:lnTo>
                  <a:lnTo>
                    <a:pt x="1663090" y="558190"/>
                  </a:lnTo>
                  <a:lnTo>
                    <a:pt x="1643361" y="542732"/>
                  </a:lnTo>
                  <a:lnTo>
                    <a:pt x="1620146" y="529732"/>
                  </a:lnTo>
                  <a:lnTo>
                    <a:pt x="1593915" y="519528"/>
                  </a:lnTo>
                  <a:lnTo>
                    <a:pt x="1565135" y="512457"/>
                  </a:lnTo>
                  <a:lnTo>
                    <a:pt x="1565605" y="506348"/>
                  </a:lnTo>
                  <a:lnTo>
                    <a:pt x="1565605" y="503224"/>
                  </a:lnTo>
                  <a:lnTo>
                    <a:pt x="1559832" y="453108"/>
                  </a:lnTo>
                  <a:lnTo>
                    <a:pt x="1543387" y="407103"/>
                  </a:lnTo>
                  <a:lnTo>
                    <a:pt x="1517584" y="366521"/>
                  </a:lnTo>
                  <a:lnTo>
                    <a:pt x="1483733" y="332673"/>
                  </a:lnTo>
                  <a:lnTo>
                    <a:pt x="1443149" y="306872"/>
                  </a:lnTo>
                  <a:lnTo>
                    <a:pt x="1397142" y="290430"/>
                  </a:lnTo>
                  <a:lnTo>
                    <a:pt x="1347025" y="284657"/>
                  </a:lnTo>
                  <a:lnTo>
                    <a:pt x="1339977" y="284657"/>
                  </a:lnTo>
                  <a:lnTo>
                    <a:pt x="1326146" y="285711"/>
                  </a:lnTo>
                  <a:lnTo>
                    <a:pt x="1310539" y="241859"/>
                  </a:lnTo>
                  <a:lnTo>
                    <a:pt x="1290105" y="200550"/>
                  </a:lnTo>
                  <a:lnTo>
                    <a:pt x="1265185" y="162128"/>
                  </a:lnTo>
                  <a:lnTo>
                    <a:pt x="1236123" y="126939"/>
                  </a:lnTo>
                  <a:lnTo>
                    <a:pt x="1203260" y="95325"/>
                  </a:lnTo>
                  <a:lnTo>
                    <a:pt x="1166940" y="67631"/>
                  </a:lnTo>
                  <a:lnTo>
                    <a:pt x="1127505" y="44201"/>
                  </a:lnTo>
                  <a:lnTo>
                    <a:pt x="1085297" y="25379"/>
                  </a:lnTo>
                  <a:lnTo>
                    <a:pt x="1040659" y="11509"/>
                  </a:lnTo>
                  <a:lnTo>
                    <a:pt x="993934" y="2934"/>
                  </a:lnTo>
                  <a:lnTo>
                    <a:pt x="945464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9437" y="2228857"/>
              <a:ext cx="1205230" cy="305435"/>
            </a:xfrm>
            <a:custGeom>
              <a:avLst/>
              <a:gdLst/>
              <a:ahLst/>
              <a:cxnLst/>
              <a:rect l="l" t="t" r="r" b="b"/>
              <a:pathLst>
                <a:path w="1205229" h="305435">
                  <a:moveTo>
                    <a:pt x="531863" y="0"/>
                  </a:moveTo>
                  <a:lnTo>
                    <a:pt x="485392" y="6243"/>
                  </a:lnTo>
                  <a:lnTo>
                    <a:pt x="443634" y="23865"/>
                  </a:lnTo>
                  <a:lnTo>
                    <a:pt x="408257" y="51198"/>
                  </a:lnTo>
                  <a:lnTo>
                    <a:pt x="380925" y="86578"/>
                  </a:lnTo>
                  <a:lnTo>
                    <a:pt x="363304" y="128339"/>
                  </a:lnTo>
                  <a:lnTo>
                    <a:pt x="357060" y="174815"/>
                  </a:lnTo>
                  <a:lnTo>
                    <a:pt x="357314" y="184137"/>
                  </a:lnTo>
                  <a:lnTo>
                    <a:pt x="345213" y="178595"/>
                  </a:lnTo>
                  <a:lnTo>
                    <a:pt x="332390" y="174501"/>
                  </a:lnTo>
                  <a:lnTo>
                    <a:pt x="318948" y="171964"/>
                  </a:lnTo>
                  <a:lnTo>
                    <a:pt x="304990" y="171094"/>
                  </a:lnTo>
                  <a:lnTo>
                    <a:pt x="268066" y="177364"/>
                  </a:lnTo>
                  <a:lnTo>
                    <a:pt x="236385" y="194746"/>
                  </a:lnTo>
                  <a:lnTo>
                    <a:pt x="212057" y="221098"/>
                  </a:lnTo>
                  <a:lnTo>
                    <a:pt x="197192" y="254279"/>
                  </a:lnTo>
                  <a:lnTo>
                    <a:pt x="0" y="304990"/>
                  </a:lnTo>
                  <a:lnTo>
                    <a:pt x="195402" y="303339"/>
                  </a:lnTo>
                  <a:lnTo>
                    <a:pt x="195643" y="304990"/>
                  </a:lnTo>
                  <a:lnTo>
                    <a:pt x="1205077" y="304990"/>
                  </a:lnTo>
                  <a:lnTo>
                    <a:pt x="986713" y="264769"/>
                  </a:lnTo>
                  <a:lnTo>
                    <a:pt x="974654" y="236361"/>
                  </a:lnTo>
                  <a:lnTo>
                    <a:pt x="954341" y="213748"/>
                  </a:lnTo>
                  <a:lnTo>
                    <a:pt x="927627" y="198805"/>
                  </a:lnTo>
                  <a:lnTo>
                    <a:pt x="896366" y="193408"/>
                  </a:lnTo>
                  <a:lnTo>
                    <a:pt x="885932" y="194002"/>
                  </a:lnTo>
                  <a:lnTo>
                    <a:pt x="875850" y="195730"/>
                  </a:lnTo>
                  <a:lnTo>
                    <a:pt x="866171" y="198514"/>
                  </a:lnTo>
                  <a:lnTo>
                    <a:pt x="856945" y="202272"/>
                  </a:lnTo>
                  <a:lnTo>
                    <a:pt x="833124" y="171314"/>
                  </a:lnTo>
                  <a:lnTo>
                    <a:pt x="802281" y="147375"/>
                  </a:lnTo>
                  <a:lnTo>
                    <a:pt x="765851" y="131930"/>
                  </a:lnTo>
                  <a:lnTo>
                    <a:pt x="725271" y="126453"/>
                  </a:lnTo>
                  <a:lnTo>
                    <a:pt x="716813" y="126453"/>
                  </a:lnTo>
                  <a:lnTo>
                    <a:pt x="708558" y="127317"/>
                  </a:lnTo>
                  <a:lnTo>
                    <a:pt x="700468" y="128651"/>
                  </a:lnTo>
                  <a:lnTo>
                    <a:pt x="682894" y="86800"/>
                  </a:lnTo>
                  <a:lnTo>
                    <a:pt x="655577" y="51336"/>
                  </a:lnTo>
                  <a:lnTo>
                    <a:pt x="620187" y="23932"/>
                  </a:lnTo>
                  <a:lnTo>
                    <a:pt x="578393" y="6262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538891" y="3892484"/>
              <a:ext cx="203003" cy="20299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82671" y="2076157"/>
              <a:ext cx="202996" cy="20301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262336" y="3361192"/>
              <a:ext cx="203006" cy="20299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237954" y="2040463"/>
              <a:ext cx="203006" cy="20301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3248583" y="261379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1330" y="0"/>
                  </a:moveTo>
                  <a:lnTo>
                    <a:pt x="19132" y="2463"/>
                  </a:lnTo>
                  <a:lnTo>
                    <a:pt x="9174" y="9180"/>
                  </a:lnTo>
                  <a:lnTo>
                    <a:pt x="2461" y="19143"/>
                  </a:lnTo>
                  <a:lnTo>
                    <a:pt x="0" y="31343"/>
                  </a:lnTo>
                  <a:lnTo>
                    <a:pt x="2461" y="43543"/>
                  </a:lnTo>
                  <a:lnTo>
                    <a:pt x="9174" y="53506"/>
                  </a:lnTo>
                  <a:lnTo>
                    <a:pt x="19132" y="60223"/>
                  </a:lnTo>
                  <a:lnTo>
                    <a:pt x="31330" y="62687"/>
                  </a:lnTo>
                  <a:lnTo>
                    <a:pt x="43531" y="60223"/>
                  </a:lnTo>
                  <a:lnTo>
                    <a:pt x="53493" y="53506"/>
                  </a:lnTo>
                  <a:lnTo>
                    <a:pt x="60211" y="43543"/>
                  </a:lnTo>
                  <a:lnTo>
                    <a:pt x="62674" y="31343"/>
                  </a:lnTo>
                  <a:lnTo>
                    <a:pt x="60211" y="19143"/>
                  </a:lnTo>
                  <a:lnTo>
                    <a:pt x="53493" y="9180"/>
                  </a:lnTo>
                  <a:lnTo>
                    <a:pt x="43531" y="2463"/>
                  </a:lnTo>
                  <a:lnTo>
                    <a:pt x="31330" y="0"/>
                  </a:lnTo>
                  <a:close/>
                </a:path>
              </a:pathLst>
            </a:custGeom>
            <a:solidFill>
              <a:srgbClr val="F6F6F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544819" y="2179788"/>
              <a:ext cx="133134" cy="13314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337644" y="2216458"/>
              <a:ext cx="88506" cy="8849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031393" y="3418450"/>
              <a:ext cx="88493" cy="8848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339463" y="2958773"/>
              <a:ext cx="63830" cy="6383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24469" y="3527695"/>
              <a:ext cx="101803" cy="10179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235552" y="4301325"/>
              <a:ext cx="74637" cy="7462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727806" y="4857249"/>
              <a:ext cx="67043" cy="67056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8" y="2782100"/>
              <a:ext cx="599503" cy="52542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25" y="2817228"/>
              <a:ext cx="509905" cy="436245"/>
            </a:xfrm>
            <a:custGeom>
              <a:avLst/>
              <a:gdLst/>
              <a:ahLst/>
              <a:cxnLst/>
              <a:rect l="l" t="t" r="r" b="b"/>
              <a:pathLst>
                <a:path w="509905" h="436245">
                  <a:moveTo>
                    <a:pt x="47345" y="423291"/>
                  </a:moveTo>
                  <a:lnTo>
                    <a:pt x="46596" y="410375"/>
                  </a:lnTo>
                  <a:lnTo>
                    <a:pt x="35560" y="401726"/>
                  </a:lnTo>
                  <a:lnTo>
                    <a:pt x="0" y="392531"/>
                  </a:lnTo>
                  <a:lnTo>
                    <a:pt x="0" y="429552"/>
                  </a:lnTo>
                  <a:lnTo>
                    <a:pt x="25565" y="436168"/>
                  </a:lnTo>
                  <a:lnTo>
                    <a:pt x="39700" y="434047"/>
                  </a:lnTo>
                  <a:lnTo>
                    <a:pt x="47345" y="423291"/>
                  </a:lnTo>
                  <a:close/>
                </a:path>
                <a:path w="509905" h="436245">
                  <a:moveTo>
                    <a:pt x="509295" y="93065"/>
                  </a:moveTo>
                  <a:lnTo>
                    <a:pt x="507314" y="80645"/>
                  </a:lnTo>
                  <a:lnTo>
                    <a:pt x="497370" y="71475"/>
                  </a:lnTo>
                  <a:lnTo>
                    <a:pt x="482739" y="71437"/>
                  </a:lnTo>
                  <a:lnTo>
                    <a:pt x="202438" y="185648"/>
                  </a:lnTo>
                  <a:lnTo>
                    <a:pt x="235877" y="152806"/>
                  </a:lnTo>
                  <a:lnTo>
                    <a:pt x="270751" y="113296"/>
                  </a:lnTo>
                  <a:lnTo>
                    <a:pt x="302793" y="71234"/>
                  </a:lnTo>
                  <a:lnTo>
                    <a:pt x="331939" y="26657"/>
                  </a:lnTo>
                  <a:lnTo>
                    <a:pt x="333844" y="12674"/>
                  </a:lnTo>
                  <a:lnTo>
                    <a:pt x="325513" y="2628"/>
                  </a:lnTo>
                  <a:lnTo>
                    <a:pt x="312699" y="0"/>
                  </a:lnTo>
                  <a:lnTo>
                    <a:pt x="301167" y="8255"/>
                  </a:lnTo>
                  <a:lnTo>
                    <a:pt x="275018" y="48501"/>
                  </a:lnTo>
                  <a:lnTo>
                    <a:pt x="246367" y="86715"/>
                  </a:lnTo>
                  <a:lnTo>
                    <a:pt x="215265" y="122821"/>
                  </a:lnTo>
                  <a:lnTo>
                    <a:pt x="181787" y="156718"/>
                  </a:lnTo>
                  <a:lnTo>
                    <a:pt x="145948" y="188302"/>
                  </a:lnTo>
                  <a:lnTo>
                    <a:pt x="107823" y="217474"/>
                  </a:lnTo>
                  <a:lnTo>
                    <a:pt x="101219" y="225513"/>
                  </a:lnTo>
                  <a:lnTo>
                    <a:pt x="100888" y="227037"/>
                  </a:lnTo>
                  <a:lnTo>
                    <a:pt x="12" y="268135"/>
                  </a:lnTo>
                  <a:lnTo>
                    <a:pt x="12" y="306590"/>
                  </a:lnTo>
                  <a:lnTo>
                    <a:pt x="128562" y="254215"/>
                  </a:lnTo>
                  <a:lnTo>
                    <a:pt x="377609" y="309930"/>
                  </a:lnTo>
                  <a:lnTo>
                    <a:pt x="391820" y="307378"/>
                  </a:lnTo>
                  <a:lnTo>
                    <a:pt x="399491" y="296481"/>
                  </a:lnTo>
                  <a:lnTo>
                    <a:pt x="398729" y="283718"/>
                  </a:lnTo>
                  <a:lnTo>
                    <a:pt x="387604" y="275501"/>
                  </a:lnTo>
                  <a:lnTo>
                    <a:pt x="186639" y="230555"/>
                  </a:lnTo>
                  <a:lnTo>
                    <a:pt x="500024" y="102857"/>
                  </a:lnTo>
                  <a:lnTo>
                    <a:pt x="509295" y="93065"/>
                  </a:lnTo>
                  <a:close/>
                </a:path>
              </a:pathLst>
            </a:custGeom>
            <a:solidFill>
              <a:srgbClr val="C56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" y="2324521"/>
              <a:ext cx="23495" cy="314960"/>
            </a:xfrm>
            <a:custGeom>
              <a:avLst/>
              <a:gdLst/>
              <a:ahLst/>
              <a:cxnLst/>
              <a:rect l="l" t="t" r="r" b="b"/>
              <a:pathLst>
                <a:path w="23495" h="314960">
                  <a:moveTo>
                    <a:pt x="0" y="0"/>
                  </a:moveTo>
                  <a:lnTo>
                    <a:pt x="0" y="314391"/>
                  </a:lnTo>
                  <a:lnTo>
                    <a:pt x="7823" y="272621"/>
                  </a:lnTo>
                  <a:lnTo>
                    <a:pt x="15083" y="223368"/>
                  </a:lnTo>
                  <a:lnTo>
                    <a:pt x="20410" y="173852"/>
                  </a:lnTo>
                  <a:lnTo>
                    <a:pt x="22877" y="137073"/>
                  </a:lnTo>
                  <a:lnTo>
                    <a:pt x="23051" y="100232"/>
                  </a:lnTo>
                  <a:lnTo>
                    <a:pt x="19720" y="63765"/>
                  </a:lnTo>
                  <a:lnTo>
                    <a:pt x="11672" y="28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8" y="2360002"/>
              <a:ext cx="433428" cy="786345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25" y="2454465"/>
              <a:ext cx="315595" cy="613410"/>
            </a:xfrm>
            <a:custGeom>
              <a:avLst/>
              <a:gdLst/>
              <a:ahLst/>
              <a:cxnLst/>
              <a:rect l="l" t="t" r="r" b="b"/>
              <a:pathLst>
                <a:path w="315595" h="613410">
                  <a:moveTo>
                    <a:pt x="30988" y="585089"/>
                  </a:moveTo>
                  <a:lnTo>
                    <a:pt x="23456" y="572668"/>
                  </a:lnTo>
                  <a:lnTo>
                    <a:pt x="7988" y="569899"/>
                  </a:lnTo>
                  <a:lnTo>
                    <a:pt x="12" y="571804"/>
                  </a:lnTo>
                  <a:lnTo>
                    <a:pt x="12" y="613143"/>
                  </a:lnTo>
                  <a:lnTo>
                    <a:pt x="16179" y="609282"/>
                  </a:lnTo>
                  <a:lnTo>
                    <a:pt x="29070" y="599744"/>
                  </a:lnTo>
                  <a:lnTo>
                    <a:pt x="30988" y="585089"/>
                  </a:lnTo>
                  <a:close/>
                </a:path>
                <a:path w="315595" h="613410">
                  <a:moveTo>
                    <a:pt x="315315" y="15113"/>
                  </a:moveTo>
                  <a:lnTo>
                    <a:pt x="306832" y="3860"/>
                  </a:lnTo>
                  <a:lnTo>
                    <a:pt x="292150" y="0"/>
                  </a:lnTo>
                  <a:lnTo>
                    <a:pt x="277634" y="7632"/>
                  </a:lnTo>
                  <a:lnTo>
                    <a:pt x="59651" y="268312"/>
                  </a:lnTo>
                  <a:lnTo>
                    <a:pt x="70231" y="236893"/>
                  </a:lnTo>
                  <a:lnTo>
                    <a:pt x="83146" y="189357"/>
                  </a:lnTo>
                  <a:lnTo>
                    <a:pt x="93218" y="141084"/>
                  </a:lnTo>
                  <a:lnTo>
                    <a:pt x="100406" y="92113"/>
                  </a:lnTo>
                  <a:lnTo>
                    <a:pt x="104673" y="42481"/>
                  </a:lnTo>
                  <a:lnTo>
                    <a:pt x="99212" y="27622"/>
                  </a:lnTo>
                  <a:lnTo>
                    <a:pt x="85674" y="22047"/>
                  </a:lnTo>
                  <a:lnTo>
                    <a:pt x="71589" y="26174"/>
                  </a:lnTo>
                  <a:lnTo>
                    <a:pt x="64503" y="40411"/>
                  </a:lnTo>
                  <a:lnTo>
                    <a:pt x="59715" y="94030"/>
                  </a:lnTo>
                  <a:lnTo>
                    <a:pt x="51409" y="146964"/>
                  </a:lnTo>
                  <a:lnTo>
                    <a:pt x="39560" y="199085"/>
                  </a:lnTo>
                  <a:lnTo>
                    <a:pt x="24180" y="250266"/>
                  </a:lnTo>
                  <a:lnTo>
                    <a:pt x="5257" y="300380"/>
                  </a:lnTo>
                  <a:lnTo>
                    <a:pt x="12" y="311835"/>
                  </a:lnTo>
                  <a:lnTo>
                    <a:pt x="12" y="339636"/>
                  </a:lnTo>
                  <a:lnTo>
                    <a:pt x="0" y="401916"/>
                  </a:lnTo>
                  <a:lnTo>
                    <a:pt x="22631" y="374853"/>
                  </a:lnTo>
                  <a:lnTo>
                    <a:pt x="187934" y="329577"/>
                  </a:lnTo>
                  <a:lnTo>
                    <a:pt x="298754" y="299224"/>
                  </a:lnTo>
                  <a:lnTo>
                    <a:pt x="311492" y="289229"/>
                  </a:lnTo>
                  <a:lnTo>
                    <a:pt x="313372" y="274408"/>
                  </a:lnTo>
                  <a:lnTo>
                    <a:pt x="305892" y="262153"/>
                  </a:lnTo>
                  <a:lnTo>
                    <a:pt x="290563" y="259854"/>
                  </a:lnTo>
                  <a:lnTo>
                    <a:pt x="67754" y="320890"/>
                  </a:lnTo>
                  <a:lnTo>
                    <a:pt x="311264" y="29679"/>
                  </a:lnTo>
                  <a:lnTo>
                    <a:pt x="315315" y="15113"/>
                  </a:lnTo>
                  <a:close/>
                </a:path>
              </a:pathLst>
            </a:custGeom>
            <a:solidFill>
              <a:srgbClr val="D77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067649" y="2441012"/>
              <a:ext cx="4268003" cy="2886993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93445" y="535558"/>
              <a:ext cx="2850515" cy="1348105"/>
            </a:xfrm>
            <a:custGeom>
              <a:avLst/>
              <a:gdLst/>
              <a:ahLst/>
              <a:cxnLst/>
              <a:rect l="l" t="t" r="r" b="b"/>
              <a:pathLst>
                <a:path w="2850515" h="1348105">
                  <a:moveTo>
                    <a:pt x="518121" y="488759"/>
                  </a:moveTo>
                  <a:lnTo>
                    <a:pt x="510311" y="486143"/>
                  </a:lnTo>
                  <a:lnTo>
                    <a:pt x="494677" y="486143"/>
                  </a:lnTo>
                  <a:lnTo>
                    <a:pt x="485165" y="484987"/>
                  </a:lnTo>
                  <a:lnTo>
                    <a:pt x="427494" y="368477"/>
                  </a:lnTo>
                  <a:lnTo>
                    <a:pt x="403326" y="306336"/>
                  </a:lnTo>
                  <a:lnTo>
                    <a:pt x="350634" y="170116"/>
                  </a:lnTo>
                  <a:lnTo>
                    <a:pt x="314350" y="75704"/>
                  </a:lnTo>
                  <a:lnTo>
                    <a:pt x="301536" y="42240"/>
                  </a:lnTo>
                  <a:lnTo>
                    <a:pt x="301536" y="276885"/>
                  </a:lnTo>
                  <a:lnTo>
                    <a:pt x="300647" y="283768"/>
                  </a:lnTo>
                  <a:lnTo>
                    <a:pt x="296557" y="287896"/>
                  </a:lnTo>
                  <a:lnTo>
                    <a:pt x="289267" y="289267"/>
                  </a:lnTo>
                  <a:lnTo>
                    <a:pt x="162763" y="289267"/>
                  </a:lnTo>
                  <a:lnTo>
                    <a:pt x="155651" y="288201"/>
                  </a:lnTo>
                  <a:lnTo>
                    <a:pt x="151384" y="285013"/>
                  </a:lnTo>
                  <a:lnTo>
                    <a:pt x="149961" y="279679"/>
                  </a:lnTo>
                  <a:lnTo>
                    <a:pt x="151384" y="272224"/>
                  </a:lnTo>
                  <a:lnTo>
                    <a:pt x="220332" y="88138"/>
                  </a:lnTo>
                  <a:lnTo>
                    <a:pt x="224459" y="79349"/>
                  </a:lnTo>
                  <a:lnTo>
                    <a:pt x="228320" y="75704"/>
                  </a:lnTo>
                  <a:lnTo>
                    <a:pt x="231914" y="77203"/>
                  </a:lnTo>
                  <a:lnTo>
                    <a:pt x="235254" y="83870"/>
                  </a:lnTo>
                  <a:lnTo>
                    <a:pt x="299224" y="267233"/>
                  </a:lnTo>
                  <a:lnTo>
                    <a:pt x="301536" y="276885"/>
                  </a:lnTo>
                  <a:lnTo>
                    <a:pt x="301536" y="42240"/>
                  </a:lnTo>
                  <a:lnTo>
                    <a:pt x="281279" y="5334"/>
                  </a:lnTo>
                  <a:lnTo>
                    <a:pt x="262978" y="0"/>
                  </a:lnTo>
                  <a:lnTo>
                    <a:pt x="253022" y="0"/>
                  </a:lnTo>
                  <a:lnTo>
                    <a:pt x="204635" y="71882"/>
                  </a:lnTo>
                  <a:lnTo>
                    <a:pt x="166306" y="170116"/>
                  </a:lnTo>
                  <a:lnTo>
                    <a:pt x="120523" y="288201"/>
                  </a:lnTo>
                  <a:lnTo>
                    <a:pt x="90297" y="366598"/>
                  </a:lnTo>
                  <a:lnTo>
                    <a:pt x="52603" y="464832"/>
                  </a:lnTo>
                  <a:lnTo>
                    <a:pt x="47447" y="474154"/>
                  </a:lnTo>
                  <a:lnTo>
                    <a:pt x="40513" y="480822"/>
                  </a:lnTo>
                  <a:lnTo>
                    <a:pt x="31800" y="484809"/>
                  </a:lnTo>
                  <a:lnTo>
                    <a:pt x="21323" y="486143"/>
                  </a:lnTo>
                  <a:lnTo>
                    <a:pt x="7112" y="486143"/>
                  </a:lnTo>
                  <a:lnTo>
                    <a:pt x="0" y="489229"/>
                  </a:lnTo>
                  <a:lnTo>
                    <a:pt x="0" y="500608"/>
                  </a:lnTo>
                  <a:lnTo>
                    <a:pt x="7112" y="503212"/>
                  </a:lnTo>
                  <a:lnTo>
                    <a:pt x="133616" y="503212"/>
                  </a:lnTo>
                  <a:lnTo>
                    <a:pt x="140728" y="500126"/>
                  </a:lnTo>
                  <a:lnTo>
                    <a:pt x="140728" y="488759"/>
                  </a:lnTo>
                  <a:lnTo>
                    <a:pt x="133375" y="486143"/>
                  </a:lnTo>
                  <a:lnTo>
                    <a:pt x="87426" y="486143"/>
                  </a:lnTo>
                  <a:lnTo>
                    <a:pt x="80314" y="485076"/>
                  </a:lnTo>
                  <a:lnTo>
                    <a:pt x="76047" y="481876"/>
                  </a:lnTo>
                  <a:lnTo>
                    <a:pt x="74625" y="476554"/>
                  </a:lnTo>
                  <a:lnTo>
                    <a:pt x="76047" y="469087"/>
                  </a:lnTo>
                  <a:lnTo>
                    <a:pt x="128638" y="327660"/>
                  </a:lnTo>
                  <a:lnTo>
                    <a:pt x="154228" y="306336"/>
                  </a:lnTo>
                  <a:lnTo>
                    <a:pt x="296379" y="306336"/>
                  </a:lnTo>
                  <a:lnTo>
                    <a:pt x="369582" y="464108"/>
                  </a:lnTo>
                  <a:lnTo>
                    <a:pt x="371894" y="473748"/>
                  </a:lnTo>
                  <a:lnTo>
                    <a:pt x="371005" y="480631"/>
                  </a:lnTo>
                  <a:lnTo>
                    <a:pt x="366915" y="484771"/>
                  </a:lnTo>
                  <a:lnTo>
                    <a:pt x="359625" y="486143"/>
                  </a:lnTo>
                  <a:lnTo>
                    <a:pt x="325513" y="486143"/>
                  </a:lnTo>
                  <a:lnTo>
                    <a:pt x="318414" y="489229"/>
                  </a:lnTo>
                  <a:lnTo>
                    <a:pt x="318414" y="500608"/>
                  </a:lnTo>
                  <a:lnTo>
                    <a:pt x="325742" y="503212"/>
                  </a:lnTo>
                  <a:lnTo>
                    <a:pt x="511022" y="503212"/>
                  </a:lnTo>
                  <a:lnTo>
                    <a:pt x="518121" y="500126"/>
                  </a:lnTo>
                  <a:lnTo>
                    <a:pt x="518121" y="488759"/>
                  </a:lnTo>
                  <a:close/>
                </a:path>
                <a:path w="2850515" h="1348105">
                  <a:moveTo>
                    <a:pt x="685393" y="50469"/>
                  </a:moveTo>
                  <a:lnTo>
                    <a:pt x="648614" y="12623"/>
                  </a:lnTo>
                  <a:lnTo>
                    <a:pt x="629208" y="12090"/>
                  </a:lnTo>
                  <a:lnTo>
                    <a:pt x="611301" y="19011"/>
                  </a:lnTo>
                  <a:lnTo>
                    <a:pt x="594918" y="33413"/>
                  </a:lnTo>
                  <a:lnTo>
                    <a:pt x="591400" y="51396"/>
                  </a:lnTo>
                  <a:lnTo>
                    <a:pt x="595083" y="66281"/>
                  </a:lnTo>
                  <a:lnTo>
                    <a:pt x="605967" y="78054"/>
                  </a:lnTo>
                  <a:lnTo>
                    <a:pt x="624052" y="86715"/>
                  </a:lnTo>
                  <a:lnTo>
                    <a:pt x="643458" y="88900"/>
                  </a:lnTo>
                  <a:lnTo>
                    <a:pt x="659765" y="85471"/>
                  </a:lnTo>
                  <a:lnTo>
                    <a:pt x="672960" y="76454"/>
                  </a:lnTo>
                  <a:lnTo>
                    <a:pt x="683044" y="61836"/>
                  </a:lnTo>
                  <a:lnTo>
                    <a:pt x="685393" y="50469"/>
                  </a:lnTo>
                  <a:close/>
                </a:path>
                <a:path w="2850515" h="1348105">
                  <a:moveTo>
                    <a:pt x="693674" y="845121"/>
                  </a:moveTo>
                  <a:lnTo>
                    <a:pt x="686320" y="842518"/>
                  </a:lnTo>
                  <a:lnTo>
                    <a:pt x="587057" y="842518"/>
                  </a:lnTo>
                  <a:lnTo>
                    <a:pt x="579958" y="845604"/>
                  </a:lnTo>
                  <a:lnTo>
                    <a:pt x="579958" y="856970"/>
                  </a:lnTo>
                  <a:lnTo>
                    <a:pt x="587298" y="859574"/>
                  </a:lnTo>
                  <a:lnTo>
                    <a:pt x="614781" y="859574"/>
                  </a:lnTo>
                  <a:lnTo>
                    <a:pt x="622160" y="860679"/>
                  </a:lnTo>
                  <a:lnTo>
                    <a:pt x="626516" y="864019"/>
                  </a:lnTo>
                  <a:lnTo>
                    <a:pt x="627849" y="869569"/>
                  </a:lnTo>
                  <a:lnTo>
                    <a:pt x="626160" y="877341"/>
                  </a:lnTo>
                  <a:lnTo>
                    <a:pt x="513854" y="1229855"/>
                  </a:lnTo>
                  <a:lnTo>
                    <a:pt x="510387" y="1238123"/>
                  </a:lnTo>
                  <a:lnTo>
                    <a:pt x="507098" y="1241590"/>
                  </a:lnTo>
                  <a:lnTo>
                    <a:pt x="503999" y="1240256"/>
                  </a:lnTo>
                  <a:lnTo>
                    <a:pt x="501065" y="1234122"/>
                  </a:lnTo>
                  <a:lnTo>
                    <a:pt x="395173" y="880897"/>
                  </a:lnTo>
                  <a:lnTo>
                    <a:pt x="393750" y="871562"/>
                  </a:lnTo>
                  <a:lnTo>
                    <a:pt x="395160" y="864895"/>
                  </a:lnTo>
                  <a:lnTo>
                    <a:pt x="399427" y="860907"/>
                  </a:lnTo>
                  <a:lnTo>
                    <a:pt x="406539" y="859574"/>
                  </a:lnTo>
                  <a:lnTo>
                    <a:pt x="447052" y="859574"/>
                  </a:lnTo>
                  <a:lnTo>
                    <a:pt x="454164" y="856500"/>
                  </a:lnTo>
                  <a:lnTo>
                    <a:pt x="454164" y="845121"/>
                  </a:lnTo>
                  <a:lnTo>
                    <a:pt x="446811" y="842518"/>
                  </a:lnTo>
                  <a:lnTo>
                    <a:pt x="252310" y="842518"/>
                  </a:lnTo>
                  <a:lnTo>
                    <a:pt x="245198" y="845604"/>
                  </a:lnTo>
                  <a:lnTo>
                    <a:pt x="245198" y="856970"/>
                  </a:lnTo>
                  <a:lnTo>
                    <a:pt x="252539" y="859574"/>
                  </a:lnTo>
                  <a:lnTo>
                    <a:pt x="279323" y="859574"/>
                  </a:lnTo>
                  <a:lnTo>
                    <a:pt x="287185" y="860640"/>
                  </a:lnTo>
                  <a:lnTo>
                    <a:pt x="293712" y="863828"/>
                  </a:lnTo>
                  <a:lnTo>
                    <a:pt x="298907" y="869162"/>
                  </a:lnTo>
                  <a:lnTo>
                    <a:pt x="302768" y="876630"/>
                  </a:lnTo>
                  <a:lnTo>
                    <a:pt x="309308" y="898664"/>
                  </a:lnTo>
                  <a:lnTo>
                    <a:pt x="323164" y="942721"/>
                  </a:lnTo>
                  <a:lnTo>
                    <a:pt x="332384" y="970445"/>
                  </a:lnTo>
                  <a:lnTo>
                    <a:pt x="333082" y="975182"/>
                  </a:lnTo>
                  <a:lnTo>
                    <a:pt x="332625" y="978979"/>
                  </a:lnTo>
                  <a:lnTo>
                    <a:pt x="255155" y="1226312"/>
                  </a:lnTo>
                  <a:lnTo>
                    <a:pt x="251688" y="1234389"/>
                  </a:lnTo>
                  <a:lnTo>
                    <a:pt x="248399" y="1237322"/>
                  </a:lnTo>
                  <a:lnTo>
                    <a:pt x="245287" y="1235100"/>
                  </a:lnTo>
                  <a:lnTo>
                    <a:pt x="242354" y="1227721"/>
                  </a:lnTo>
                  <a:lnTo>
                    <a:pt x="137172" y="880897"/>
                  </a:lnTo>
                  <a:lnTo>
                    <a:pt x="135750" y="871562"/>
                  </a:lnTo>
                  <a:lnTo>
                    <a:pt x="137172" y="864895"/>
                  </a:lnTo>
                  <a:lnTo>
                    <a:pt x="141439" y="860907"/>
                  </a:lnTo>
                  <a:lnTo>
                    <a:pt x="148539" y="859574"/>
                  </a:lnTo>
                  <a:lnTo>
                    <a:pt x="177685" y="859574"/>
                  </a:lnTo>
                  <a:lnTo>
                    <a:pt x="184797" y="856500"/>
                  </a:lnTo>
                  <a:lnTo>
                    <a:pt x="184797" y="845121"/>
                  </a:lnTo>
                  <a:lnTo>
                    <a:pt x="177444" y="842518"/>
                  </a:lnTo>
                  <a:lnTo>
                    <a:pt x="9232" y="842518"/>
                  </a:lnTo>
                  <a:lnTo>
                    <a:pt x="2844" y="845604"/>
                  </a:lnTo>
                  <a:lnTo>
                    <a:pt x="2844" y="851750"/>
                  </a:lnTo>
                  <a:lnTo>
                    <a:pt x="3327" y="856970"/>
                  </a:lnTo>
                  <a:lnTo>
                    <a:pt x="9474" y="859574"/>
                  </a:lnTo>
                  <a:lnTo>
                    <a:pt x="21323" y="859574"/>
                  </a:lnTo>
                  <a:lnTo>
                    <a:pt x="29451" y="860729"/>
                  </a:lnTo>
                  <a:lnTo>
                    <a:pt x="36068" y="864196"/>
                  </a:lnTo>
                  <a:lnTo>
                    <a:pt x="41173" y="869962"/>
                  </a:lnTo>
                  <a:lnTo>
                    <a:pt x="44780" y="878052"/>
                  </a:lnTo>
                  <a:lnTo>
                    <a:pt x="181952" y="1323682"/>
                  </a:lnTo>
                  <a:lnTo>
                    <a:pt x="186385" y="1333004"/>
                  </a:lnTo>
                  <a:lnTo>
                    <a:pt x="192608" y="1339672"/>
                  </a:lnTo>
                  <a:lnTo>
                    <a:pt x="200609" y="1343672"/>
                  </a:lnTo>
                  <a:lnTo>
                    <a:pt x="210375" y="1345006"/>
                  </a:lnTo>
                  <a:lnTo>
                    <a:pt x="220332" y="1345006"/>
                  </a:lnTo>
                  <a:lnTo>
                    <a:pt x="337591" y="1032281"/>
                  </a:lnTo>
                  <a:lnTo>
                    <a:pt x="341325" y="1022692"/>
                  </a:lnTo>
                  <a:lnTo>
                    <a:pt x="344703" y="1018070"/>
                  </a:lnTo>
                  <a:lnTo>
                    <a:pt x="347726" y="1018425"/>
                  </a:lnTo>
                  <a:lnTo>
                    <a:pt x="350393" y="1023747"/>
                  </a:lnTo>
                  <a:lnTo>
                    <a:pt x="439940" y="1323682"/>
                  </a:lnTo>
                  <a:lnTo>
                    <a:pt x="444385" y="1333004"/>
                  </a:lnTo>
                  <a:lnTo>
                    <a:pt x="450608" y="1339672"/>
                  </a:lnTo>
                  <a:lnTo>
                    <a:pt x="458609" y="1343672"/>
                  </a:lnTo>
                  <a:lnTo>
                    <a:pt x="468376" y="1345006"/>
                  </a:lnTo>
                  <a:lnTo>
                    <a:pt x="478320" y="1345006"/>
                  </a:lnTo>
                  <a:lnTo>
                    <a:pt x="648182" y="880897"/>
                  </a:lnTo>
                  <a:lnTo>
                    <a:pt x="652805" y="871562"/>
                  </a:lnTo>
                  <a:lnTo>
                    <a:pt x="658850" y="864895"/>
                  </a:lnTo>
                  <a:lnTo>
                    <a:pt x="666318" y="860907"/>
                  </a:lnTo>
                  <a:lnTo>
                    <a:pt x="675195" y="859574"/>
                  </a:lnTo>
                  <a:lnTo>
                    <a:pt x="687514" y="859574"/>
                  </a:lnTo>
                  <a:lnTo>
                    <a:pt x="693674" y="856500"/>
                  </a:lnTo>
                  <a:lnTo>
                    <a:pt x="693674" y="845121"/>
                  </a:lnTo>
                  <a:close/>
                </a:path>
                <a:path w="2850515" h="1348105">
                  <a:moveTo>
                    <a:pt x="730669" y="488759"/>
                  </a:moveTo>
                  <a:lnTo>
                    <a:pt x="722845" y="486143"/>
                  </a:lnTo>
                  <a:lnTo>
                    <a:pt x="707212" y="486143"/>
                  </a:lnTo>
                  <a:lnTo>
                    <a:pt x="697255" y="485038"/>
                  </a:lnTo>
                  <a:lnTo>
                    <a:pt x="690143" y="481711"/>
                  </a:lnTo>
                  <a:lnTo>
                    <a:pt x="685888" y="476161"/>
                  </a:lnTo>
                  <a:lnTo>
                    <a:pt x="684466" y="468388"/>
                  </a:lnTo>
                  <a:lnTo>
                    <a:pt x="684466" y="161340"/>
                  </a:lnTo>
                  <a:lnTo>
                    <a:pt x="683082" y="152019"/>
                  </a:lnTo>
                  <a:lnTo>
                    <a:pt x="678954" y="145351"/>
                  </a:lnTo>
                  <a:lnTo>
                    <a:pt x="672071" y="141363"/>
                  </a:lnTo>
                  <a:lnTo>
                    <a:pt x="662432" y="140030"/>
                  </a:lnTo>
                  <a:lnTo>
                    <a:pt x="565289" y="140030"/>
                  </a:lnTo>
                  <a:lnTo>
                    <a:pt x="558673" y="143344"/>
                  </a:lnTo>
                  <a:lnTo>
                    <a:pt x="558673" y="155194"/>
                  </a:lnTo>
                  <a:lnTo>
                    <a:pt x="566483" y="157784"/>
                  </a:lnTo>
                  <a:lnTo>
                    <a:pt x="582129" y="157784"/>
                  </a:lnTo>
                  <a:lnTo>
                    <a:pt x="591756" y="158889"/>
                  </a:lnTo>
                  <a:lnTo>
                    <a:pt x="598639" y="162229"/>
                  </a:lnTo>
                  <a:lnTo>
                    <a:pt x="602780" y="167779"/>
                  </a:lnTo>
                  <a:lnTo>
                    <a:pt x="604164" y="175552"/>
                  </a:lnTo>
                  <a:lnTo>
                    <a:pt x="604164" y="469087"/>
                  </a:lnTo>
                  <a:lnTo>
                    <a:pt x="602691" y="476554"/>
                  </a:lnTo>
                  <a:lnTo>
                    <a:pt x="598297" y="481876"/>
                  </a:lnTo>
                  <a:lnTo>
                    <a:pt x="590956" y="485076"/>
                  </a:lnTo>
                  <a:lnTo>
                    <a:pt x="580694" y="486143"/>
                  </a:lnTo>
                  <a:lnTo>
                    <a:pt x="566013" y="486143"/>
                  </a:lnTo>
                  <a:lnTo>
                    <a:pt x="558673" y="489242"/>
                  </a:lnTo>
                  <a:lnTo>
                    <a:pt x="558673" y="500608"/>
                  </a:lnTo>
                  <a:lnTo>
                    <a:pt x="566013" y="503212"/>
                  </a:lnTo>
                  <a:lnTo>
                    <a:pt x="723557" y="503212"/>
                  </a:lnTo>
                  <a:lnTo>
                    <a:pt x="730669" y="500138"/>
                  </a:lnTo>
                  <a:lnTo>
                    <a:pt x="730669" y="488759"/>
                  </a:lnTo>
                  <a:close/>
                </a:path>
                <a:path w="2850515" h="1348105">
                  <a:moveTo>
                    <a:pt x="1051902" y="163461"/>
                  </a:moveTo>
                  <a:lnTo>
                    <a:pt x="1005039" y="130594"/>
                  </a:lnTo>
                  <a:lnTo>
                    <a:pt x="983145" y="130060"/>
                  </a:lnTo>
                  <a:lnTo>
                    <a:pt x="963460" y="132727"/>
                  </a:lnTo>
                  <a:lnTo>
                    <a:pt x="917575" y="154241"/>
                  </a:lnTo>
                  <a:lnTo>
                    <a:pt x="890968" y="183692"/>
                  </a:lnTo>
                  <a:lnTo>
                    <a:pt x="887196" y="185331"/>
                  </a:lnTo>
                  <a:lnTo>
                    <a:pt x="884923" y="181914"/>
                  </a:lnTo>
                  <a:lnTo>
                    <a:pt x="884174" y="173418"/>
                  </a:lnTo>
                  <a:lnTo>
                    <a:pt x="884174" y="161340"/>
                  </a:lnTo>
                  <a:lnTo>
                    <a:pt x="882789" y="152019"/>
                  </a:lnTo>
                  <a:lnTo>
                    <a:pt x="878662" y="145351"/>
                  </a:lnTo>
                  <a:lnTo>
                    <a:pt x="871778" y="141351"/>
                  </a:lnTo>
                  <a:lnTo>
                    <a:pt x="862139" y="140017"/>
                  </a:lnTo>
                  <a:lnTo>
                    <a:pt x="767613" y="140017"/>
                  </a:lnTo>
                  <a:lnTo>
                    <a:pt x="760514" y="143103"/>
                  </a:lnTo>
                  <a:lnTo>
                    <a:pt x="760514" y="154940"/>
                  </a:lnTo>
                  <a:lnTo>
                    <a:pt x="768324" y="157784"/>
                  </a:lnTo>
                  <a:lnTo>
                    <a:pt x="783971" y="157784"/>
                  </a:lnTo>
                  <a:lnTo>
                    <a:pt x="793915" y="158902"/>
                  </a:lnTo>
                  <a:lnTo>
                    <a:pt x="801014" y="162229"/>
                  </a:lnTo>
                  <a:lnTo>
                    <a:pt x="805281" y="167792"/>
                  </a:lnTo>
                  <a:lnTo>
                    <a:pt x="806704" y="175552"/>
                  </a:lnTo>
                  <a:lnTo>
                    <a:pt x="806704" y="469074"/>
                  </a:lnTo>
                  <a:lnTo>
                    <a:pt x="805230" y="476542"/>
                  </a:lnTo>
                  <a:lnTo>
                    <a:pt x="800836" y="481876"/>
                  </a:lnTo>
                  <a:lnTo>
                    <a:pt x="793521" y="485076"/>
                  </a:lnTo>
                  <a:lnTo>
                    <a:pt x="783259" y="486143"/>
                  </a:lnTo>
                  <a:lnTo>
                    <a:pt x="768083" y="486143"/>
                  </a:lnTo>
                  <a:lnTo>
                    <a:pt x="760514" y="489229"/>
                  </a:lnTo>
                  <a:lnTo>
                    <a:pt x="760514" y="500595"/>
                  </a:lnTo>
                  <a:lnTo>
                    <a:pt x="767854" y="503199"/>
                  </a:lnTo>
                  <a:lnTo>
                    <a:pt x="946010" y="503199"/>
                  </a:lnTo>
                  <a:lnTo>
                    <a:pt x="953122" y="500126"/>
                  </a:lnTo>
                  <a:lnTo>
                    <a:pt x="953122" y="488746"/>
                  </a:lnTo>
                  <a:lnTo>
                    <a:pt x="945769" y="486143"/>
                  </a:lnTo>
                  <a:lnTo>
                    <a:pt x="891997" y="486143"/>
                  </a:lnTo>
                  <a:lnTo>
                    <a:pt x="886307" y="480225"/>
                  </a:lnTo>
                  <a:lnTo>
                    <a:pt x="886307" y="265099"/>
                  </a:lnTo>
                  <a:lnTo>
                    <a:pt x="889012" y="245960"/>
                  </a:lnTo>
                  <a:lnTo>
                    <a:pt x="904074" y="197586"/>
                  </a:lnTo>
                  <a:lnTo>
                    <a:pt x="929132" y="164896"/>
                  </a:lnTo>
                  <a:lnTo>
                    <a:pt x="960221" y="154940"/>
                  </a:lnTo>
                  <a:lnTo>
                    <a:pt x="968400" y="155651"/>
                  </a:lnTo>
                  <a:lnTo>
                    <a:pt x="997762" y="191198"/>
                  </a:lnTo>
                  <a:lnTo>
                    <a:pt x="1013040" y="230289"/>
                  </a:lnTo>
                  <a:lnTo>
                    <a:pt x="1019213" y="253022"/>
                  </a:lnTo>
                  <a:lnTo>
                    <a:pt x="1022858" y="262356"/>
                  </a:lnTo>
                  <a:lnTo>
                    <a:pt x="1027379" y="269024"/>
                  </a:lnTo>
                  <a:lnTo>
                    <a:pt x="1032802" y="273024"/>
                  </a:lnTo>
                  <a:lnTo>
                    <a:pt x="1039114" y="274345"/>
                  </a:lnTo>
                  <a:lnTo>
                    <a:pt x="1047648" y="274345"/>
                  </a:lnTo>
                  <a:lnTo>
                    <a:pt x="1051902" y="267233"/>
                  </a:lnTo>
                  <a:lnTo>
                    <a:pt x="1051902" y="163461"/>
                  </a:lnTo>
                  <a:close/>
                </a:path>
                <a:path w="2850515" h="1348105">
                  <a:moveTo>
                    <a:pt x="1059561" y="1202143"/>
                  </a:moveTo>
                  <a:lnTo>
                    <a:pt x="1055776" y="1195031"/>
                  </a:lnTo>
                  <a:lnTo>
                    <a:pt x="1047724" y="1195031"/>
                  </a:lnTo>
                  <a:lnTo>
                    <a:pt x="1043152" y="1196492"/>
                  </a:lnTo>
                  <a:lnTo>
                    <a:pt x="1039368" y="1200899"/>
                  </a:lnTo>
                  <a:lnTo>
                    <a:pt x="1036396" y="1208227"/>
                  </a:lnTo>
                  <a:lnTo>
                    <a:pt x="1034211" y="1218488"/>
                  </a:lnTo>
                  <a:lnTo>
                    <a:pt x="1022527" y="1256563"/>
                  </a:lnTo>
                  <a:lnTo>
                    <a:pt x="1001699" y="1286903"/>
                  </a:lnTo>
                  <a:lnTo>
                    <a:pt x="971727" y="1309509"/>
                  </a:lnTo>
                  <a:lnTo>
                    <a:pt x="932586" y="1324394"/>
                  </a:lnTo>
                  <a:lnTo>
                    <a:pt x="898867" y="1327632"/>
                  </a:lnTo>
                  <a:lnTo>
                    <a:pt x="868083" y="1321015"/>
                  </a:lnTo>
                  <a:lnTo>
                    <a:pt x="815314" y="1278191"/>
                  </a:lnTo>
                  <a:lnTo>
                    <a:pt x="793470" y="1215644"/>
                  </a:lnTo>
                  <a:lnTo>
                    <a:pt x="789012" y="1131785"/>
                  </a:lnTo>
                  <a:lnTo>
                    <a:pt x="794943" y="1126096"/>
                  </a:lnTo>
                  <a:lnTo>
                    <a:pt x="1034211" y="1126096"/>
                  </a:lnTo>
                  <a:lnTo>
                    <a:pt x="1043546" y="1124585"/>
                  </a:lnTo>
                  <a:lnTo>
                    <a:pt x="1050213" y="1120051"/>
                  </a:lnTo>
                  <a:lnTo>
                    <a:pt x="1054214" y="1112507"/>
                  </a:lnTo>
                  <a:lnTo>
                    <a:pt x="1054658" y="1109040"/>
                  </a:lnTo>
                  <a:lnTo>
                    <a:pt x="1055547" y="1101928"/>
                  </a:lnTo>
                  <a:lnTo>
                    <a:pt x="1050074" y="1068565"/>
                  </a:lnTo>
                  <a:lnTo>
                    <a:pt x="1037945" y="1038847"/>
                  </a:lnTo>
                  <a:lnTo>
                    <a:pt x="1019149" y="1012774"/>
                  </a:lnTo>
                  <a:lnTo>
                    <a:pt x="993698" y="990346"/>
                  </a:lnTo>
                  <a:lnTo>
                    <a:pt x="970292" y="980554"/>
                  </a:lnTo>
                  <a:lnTo>
                    <a:pt x="970292" y="1059865"/>
                  </a:lnTo>
                  <a:lnTo>
                    <a:pt x="968121" y="1091984"/>
                  </a:lnTo>
                  <a:lnTo>
                    <a:pt x="968121" y="1103350"/>
                  </a:lnTo>
                  <a:lnTo>
                    <a:pt x="962190" y="1109040"/>
                  </a:lnTo>
                  <a:lnTo>
                    <a:pt x="798969" y="1109040"/>
                  </a:lnTo>
                  <a:lnTo>
                    <a:pt x="793280" y="1103350"/>
                  </a:lnTo>
                  <a:lnTo>
                    <a:pt x="793280" y="1091984"/>
                  </a:lnTo>
                  <a:lnTo>
                    <a:pt x="801141" y="1052931"/>
                  </a:lnTo>
                  <a:lnTo>
                    <a:pt x="830237" y="1005090"/>
                  </a:lnTo>
                  <a:lnTo>
                    <a:pt x="892784" y="978789"/>
                  </a:lnTo>
                  <a:lnTo>
                    <a:pt x="930452" y="987501"/>
                  </a:lnTo>
                  <a:lnTo>
                    <a:pt x="951458" y="1007618"/>
                  </a:lnTo>
                  <a:lnTo>
                    <a:pt x="964742" y="1031748"/>
                  </a:lnTo>
                  <a:lnTo>
                    <a:pt x="970292" y="1059865"/>
                  </a:lnTo>
                  <a:lnTo>
                    <a:pt x="970292" y="980554"/>
                  </a:lnTo>
                  <a:lnTo>
                    <a:pt x="966089" y="978789"/>
                  </a:lnTo>
                  <a:lnTo>
                    <a:pt x="950925" y="972451"/>
                  </a:lnTo>
                  <a:lnTo>
                    <a:pt x="907884" y="964234"/>
                  </a:lnTo>
                  <a:lnTo>
                    <a:pt x="864577" y="965695"/>
                  </a:lnTo>
                  <a:lnTo>
                    <a:pt x="821004" y="976845"/>
                  </a:lnTo>
                  <a:lnTo>
                    <a:pt x="774496" y="1004785"/>
                  </a:lnTo>
                  <a:lnTo>
                    <a:pt x="739444" y="1038860"/>
                  </a:lnTo>
                  <a:lnTo>
                    <a:pt x="715860" y="1079055"/>
                  </a:lnTo>
                  <a:lnTo>
                    <a:pt x="703732" y="1125385"/>
                  </a:lnTo>
                  <a:lnTo>
                    <a:pt x="702678" y="1176985"/>
                  </a:lnTo>
                  <a:lnTo>
                    <a:pt x="712597" y="1223175"/>
                  </a:lnTo>
                  <a:lnTo>
                    <a:pt x="733488" y="1263980"/>
                  </a:lnTo>
                  <a:lnTo>
                    <a:pt x="765365" y="1299362"/>
                  </a:lnTo>
                  <a:lnTo>
                    <a:pt x="808215" y="1329359"/>
                  </a:lnTo>
                  <a:lnTo>
                    <a:pt x="859256" y="1343215"/>
                  </a:lnTo>
                  <a:lnTo>
                    <a:pt x="907173" y="1346415"/>
                  </a:lnTo>
                  <a:lnTo>
                    <a:pt x="951992" y="1338961"/>
                  </a:lnTo>
                  <a:lnTo>
                    <a:pt x="978052" y="1327632"/>
                  </a:lnTo>
                  <a:lnTo>
                    <a:pt x="993698" y="1320838"/>
                  </a:lnTo>
                  <a:lnTo>
                    <a:pt x="1018578" y="1298841"/>
                  </a:lnTo>
                  <a:lnTo>
                    <a:pt x="1037767" y="1274102"/>
                  </a:lnTo>
                  <a:lnTo>
                    <a:pt x="1051267" y="1246606"/>
                  </a:lnTo>
                  <a:lnTo>
                    <a:pt x="1059091" y="1216367"/>
                  </a:lnTo>
                  <a:lnTo>
                    <a:pt x="1059561" y="1202143"/>
                  </a:lnTo>
                  <a:close/>
                </a:path>
                <a:path w="2850515" h="1348105">
                  <a:moveTo>
                    <a:pt x="1481645" y="1129868"/>
                  </a:moveTo>
                  <a:lnTo>
                    <a:pt x="1471828" y="1081316"/>
                  </a:lnTo>
                  <a:lnTo>
                    <a:pt x="1441259" y="1020902"/>
                  </a:lnTo>
                  <a:lnTo>
                    <a:pt x="1402448" y="987501"/>
                  </a:lnTo>
                  <a:lnTo>
                    <a:pt x="1392580" y="981075"/>
                  </a:lnTo>
                  <a:lnTo>
                    <a:pt x="1392580" y="1162697"/>
                  </a:lnTo>
                  <a:lnTo>
                    <a:pt x="1390802" y="1206411"/>
                  </a:lnTo>
                  <a:lnTo>
                    <a:pt x="1380147" y="1266825"/>
                  </a:lnTo>
                  <a:lnTo>
                    <a:pt x="1351000" y="1311605"/>
                  </a:lnTo>
                  <a:lnTo>
                    <a:pt x="1301953" y="1330794"/>
                  </a:lnTo>
                  <a:lnTo>
                    <a:pt x="1284185" y="1330083"/>
                  </a:lnTo>
                  <a:lnTo>
                    <a:pt x="1255941" y="1320660"/>
                  </a:lnTo>
                  <a:lnTo>
                    <a:pt x="1234440" y="1303070"/>
                  </a:lnTo>
                  <a:lnTo>
                    <a:pt x="1233932" y="1302181"/>
                  </a:lnTo>
                  <a:lnTo>
                    <a:pt x="1219695" y="1277302"/>
                  </a:lnTo>
                  <a:lnTo>
                    <a:pt x="1211694" y="1243368"/>
                  </a:lnTo>
                  <a:lnTo>
                    <a:pt x="1207122" y="1181392"/>
                  </a:lnTo>
                  <a:lnTo>
                    <a:pt x="1208328" y="1125562"/>
                  </a:lnTo>
                  <a:lnTo>
                    <a:pt x="1215301" y="1075855"/>
                  </a:lnTo>
                  <a:lnTo>
                    <a:pt x="1228051" y="1032281"/>
                  </a:lnTo>
                  <a:lnTo>
                    <a:pt x="1255229" y="1001890"/>
                  </a:lnTo>
                  <a:lnTo>
                    <a:pt x="1291297" y="987501"/>
                  </a:lnTo>
                  <a:lnTo>
                    <a:pt x="1321701" y="988923"/>
                  </a:lnTo>
                  <a:lnTo>
                    <a:pt x="1366456" y="1023747"/>
                  </a:lnTo>
                  <a:lnTo>
                    <a:pt x="1387602" y="1088072"/>
                  </a:lnTo>
                  <a:lnTo>
                    <a:pt x="1392580" y="1162697"/>
                  </a:lnTo>
                  <a:lnTo>
                    <a:pt x="1392580" y="981075"/>
                  </a:lnTo>
                  <a:lnTo>
                    <a:pt x="1389380" y="978979"/>
                  </a:lnTo>
                  <a:lnTo>
                    <a:pt x="1360284" y="968717"/>
                  </a:lnTo>
                  <a:lnTo>
                    <a:pt x="1330566" y="964234"/>
                  </a:lnTo>
                  <a:lnTo>
                    <a:pt x="1300226" y="965517"/>
                  </a:lnTo>
                  <a:lnTo>
                    <a:pt x="1254747" y="979868"/>
                  </a:lnTo>
                  <a:lnTo>
                    <a:pt x="1220228" y="1012380"/>
                  </a:lnTo>
                  <a:lnTo>
                    <a:pt x="1214628" y="1019048"/>
                  </a:lnTo>
                  <a:lnTo>
                    <a:pt x="1210627" y="1020559"/>
                  </a:lnTo>
                  <a:lnTo>
                    <a:pt x="1208227" y="1016914"/>
                  </a:lnTo>
                  <a:lnTo>
                    <a:pt x="1207427" y="1008113"/>
                  </a:lnTo>
                  <a:lnTo>
                    <a:pt x="1207427" y="863841"/>
                  </a:lnTo>
                  <a:lnTo>
                    <a:pt x="1206055" y="854506"/>
                  </a:lnTo>
                  <a:lnTo>
                    <a:pt x="1201915" y="847852"/>
                  </a:lnTo>
                  <a:lnTo>
                    <a:pt x="1195044" y="843851"/>
                  </a:lnTo>
                  <a:lnTo>
                    <a:pt x="1185405" y="842518"/>
                  </a:lnTo>
                  <a:lnTo>
                    <a:pt x="1086840" y="842518"/>
                  </a:lnTo>
                  <a:lnTo>
                    <a:pt x="1080211" y="845604"/>
                  </a:lnTo>
                  <a:lnTo>
                    <a:pt x="1080211" y="851750"/>
                  </a:lnTo>
                  <a:lnTo>
                    <a:pt x="1080681" y="856970"/>
                  </a:lnTo>
                  <a:lnTo>
                    <a:pt x="1088034" y="859574"/>
                  </a:lnTo>
                  <a:lnTo>
                    <a:pt x="1125689" y="859574"/>
                  </a:lnTo>
                  <a:lnTo>
                    <a:pt x="1131379" y="865505"/>
                  </a:lnTo>
                  <a:lnTo>
                    <a:pt x="1131379" y="1329359"/>
                  </a:lnTo>
                  <a:lnTo>
                    <a:pt x="1135176" y="1336471"/>
                  </a:lnTo>
                  <a:lnTo>
                    <a:pt x="1142758" y="1336471"/>
                  </a:lnTo>
                  <a:lnTo>
                    <a:pt x="1148308" y="1334960"/>
                  </a:lnTo>
                  <a:lnTo>
                    <a:pt x="1154303" y="1330426"/>
                  </a:lnTo>
                  <a:lnTo>
                    <a:pt x="1160754" y="1322882"/>
                  </a:lnTo>
                  <a:lnTo>
                    <a:pt x="1167638" y="1312303"/>
                  </a:lnTo>
                  <a:lnTo>
                    <a:pt x="1174203" y="1304620"/>
                  </a:lnTo>
                  <a:lnTo>
                    <a:pt x="1181849" y="1302181"/>
                  </a:lnTo>
                  <a:lnTo>
                    <a:pt x="1190548" y="1304975"/>
                  </a:lnTo>
                  <a:lnTo>
                    <a:pt x="1200327" y="1313014"/>
                  </a:lnTo>
                  <a:lnTo>
                    <a:pt x="1233068" y="1332953"/>
                  </a:lnTo>
                  <a:lnTo>
                    <a:pt x="1268018" y="1344460"/>
                  </a:lnTo>
                  <a:lnTo>
                    <a:pt x="1305204" y="1347533"/>
                  </a:lnTo>
                  <a:lnTo>
                    <a:pt x="1344599" y="1342161"/>
                  </a:lnTo>
                  <a:lnTo>
                    <a:pt x="1402880" y="1317993"/>
                  </a:lnTo>
                  <a:lnTo>
                    <a:pt x="1449793" y="1269669"/>
                  </a:lnTo>
                  <a:lnTo>
                    <a:pt x="1470634" y="1224051"/>
                  </a:lnTo>
                  <a:lnTo>
                    <a:pt x="1481251" y="1177442"/>
                  </a:lnTo>
                  <a:lnTo>
                    <a:pt x="1481645" y="1129868"/>
                  </a:lnTo>
                  <a:close/>
                </a:path>
                <a:path w="2850515" h="1348105">
                  <a:moveTo>
                    <a:pt x="1647037" y="884440"/>
                  </a:moveTo>
                  <a:lnTo>
                    <a:pt x="1610258" y="846594"/>
                  </a:lnTo>
                  <a:lnTo>
                    <a:pt x="1590840" y="846061"/>
                  </a:lnTo>
                  <a:lnTo>
                    <a:pt x="1572945" y="852995"/>
                  </a:lnTo>
                  <a:lnTo>
                    <a:pt x="1556562" y="867384"/>
                  </a:lnTo>
                  <a:lnTo>
                    <a:pt x="1553044" y="885380"/>
                  </a:lnTo>
                  <a:lnTo>
                    <a:pt x="1556727" y="900264"/>
                  </a:lnTo>
                  <a:lnTo>
                    <a:pt x="1567611" y="912025"/>
                  </a:lnTo>
                  <a:lnTo>
                    <a:pt x="1585696" y="920686"/>
                  </a:lnTo>
                  <a:lnTo>
                    <a:pt x="1605102" y="922870"/>
                  </a:lnTo>
                  <a:lnTo>
                    <a:pt x="1621409" y="919454"/>
                  </a:lnTo>
                  <a:lnTo>
                    <a:pt x="1634604" y="910437"/>
                  </a:lnTo>
                  <a:lnTo>
                    <a:pt x="1644688" y="895807"/>
                  </a:lnTo>
                  <a:lnTo>
                    <a:pt x="1647037" y="884440"/>
                  </a:lnTo>
                  <a:close/>
                </a:path>
                <a:path w="2850515" h="1348105">
                  <a:moveTo>
                    <a:pt x="1678711" y="142849"/>
                  </a:moveTo>
                  <a:lnTo>
                    <a:pt x="1671358" y="140017"/>
                  </a:lnTo>
                  <a:lnTo>
                    <a:pt x="1567129" y="140017"/>
                  </a:lnTo>
                  <a:lnTo>
                    <a:pt x="1560017" y="143103"/>
                  </a:lnTo>
                  <a:lnTo>
                    <a:pt x="1560017" y="154940"/>
                  </a:lnTo>
                  <a:lnTo>
                    <a:pt x="1567357" y="157784"/>
                  </a:lnTo>
                  <a:lnTo>
                    <a:pt x="1605508" y="157784"/>
                  </a:lnTo>
                  <a:lnTo>
                    <a:pt x="1612620" y="158851"/>
                  </a:lnTo>
                  <a:lnTo>
                    <a:pt x="1616875" y="162052"/>
                  </a:lnTo>
                  <a:lnTo>
                    <a:pt x="1618297" y="167386"/>
                  </a:lnTo>
                  <a:lnTo>
                    <a:pt x="1616875" y="174840"/>
                  </a:lnTo>
                  <a:lnTo>
                    <a:pt x="1598206" y="222034"/>
                  </a:lnTo>
                  <a:lnTo>
                    <a:pt x="1561350" y="316433"/>
                  </a:lnTo>
                  <a:lnTo>
                    <a:pt x="1525193" y="410806"/>
                  </a:lnTo>
                  <a:lnTo>
                    <a:pt x="1521282" y="418630"/>
                  </a:lnTo>
                  <a:lnTo>
                    <a:pt x="1517370" y="421474"/>
                  </a:lnTo>
                  <a:lnTo>
                    <a:pt x="1513471" y="419341"/>
                  </a:lnTo>
                  <a:lnTo>
                    <a:pt x="1509560" y="412216"/>
                  </a:lnTo>
                  <a:lnTo>
                    <a:pt x="1420710" y="179819"/>
                  </a:lnTo>
                  <a:lnTo>
                    <a:pt x="1418094" y="170192"/>
                  </a:lnTo>
                  <a:lnTo>
                    <a:pt x="1418767" y="163296"/>
                  </a:lnTo>
                  <a:lnTo>
                    <a:pt x="1422717" y="159169"/>
                  </a:lnTo>
                  <a:lnTo>
                    <a:pt x="1429956" y="157784"/>
                  </a:lnTo>
                  <a:lnTo>
                    <a:pt x="1472590" y="157784"/>
                  </a:lnTo>
                  <a:lnTo>
                    <a:pt x="1479715" y="154711"/>
                  </a:lnTo>
                  <a:lnTo>
                    <a:pt x="1479715" y="142849"/>
                  </a:lnTo>
                  <a:lnTo>
                    <a:pt x="1472349" y="140017"/>
                  </a:lnTo>
                  <a:lnTo>
                    <a:pt x="1298473" y="140017"/>
                  </a:lnTo>
                  <a:lnTo>
                    <a:pt x="1291361" y="143103"/>
                  </a:lnTo>
                  <a:lnTo>
                    <a:pt x="1291361" y="154940"/>
                  </a:lnTo>
                  <a:lnTo>
                    <a:pt x="1297279" y="157784"/>
                  </a:lnTo>
                  <a:lnTo>
                    <a:pt x="1309128" y="157784"/>
                  </a:lnTo>
                  <a:lnTo>
                    <a:pt x="1316774" y="158851"/>
                  </a:lnTo>
                  <a:lnTo>
                    <a:pt x="1364564" y="248754"/>
                  </a:lnTo>
                  <a:lnTo>
                    <a:pt x="1368653" y="267957"/>
                  </a:lnTo>
                  <a:lnTo>
                    <a:pt x="1367891" y="277545"/>
                  </a:lnTo>
                  <a:lnTo>
                    <a:pt x="1365275" y="287134"/>
                  </a:lnTo>
                  <a:lnTo>
                    <a:pt x="1316951" y="413651"/>
                  </a:lnTo>
                  <a:lnTo>
                    <a:pt x="1312773" y="421919"/>
                  </a:lnTo>
                  <a:lnTo>
                    <a:pt x="1308773" y="425386"/>
                  </a:lnTo>
                  <a:lnTo>
                    <a:pt x="1304950" y="424053"/>
                  </a:lnTo>
                  <a:lnTo>
                    <a:pt x="1301318" y="417906"/>
                  </a:lnTo>
                  <a:lnTo>
                    <a:pt x="1208913" y="179819"/>
                  </a:lnTo>
                  <a:lnTo>
                    <a:pt x="1206296" y="170192"/>
                  </a:lnTo>
                  <a:lnTo>
                    <a:pt x="1206957" y="163296"/>
                  </a:lnTo>
                  <a:lnTo>
                    <a:pt x="1210919" y="159169"/>
                  </a:lnTo>
                  <a:lnTo>
                    <a:pt x="1218158" y="157784"/>
                  </a:lnTo>
                  <a:lnTo>
                    <a:pt x="1247292" y="157784"/>
                  </a:lnTo>
                  <a:lnTo>
                    <a:pt x="1254404" y="154711"/>
                  </a:lnTo>
                  <a:lnTo>
                    <a:pt x="1254404" y="142849"/>
                  </a:lnTo>
                  <a:lnTo>
                    <a:pt x="1247051" y="140017"/>
                  </a:lnTo>
                  <a:lnTo>
                    <a:pt x="1087386" y="140017"/>
                  </a:lnTo>
                  <a:lnTo>
                    <a:pt x="1080985" y="143332"/>
                  </a:lnTo>
                  <a:lnTo>
                    <a:pt x="1080985" y="149961"/>
                  </a:lnTo>
                  <a:lnTo>
                    <a:pt x="1080985" y="155181"/>
                  </a:lnTo>
                  <a:lnTo>
                    <a:pt x="1086904" y="157784"/>
                  </a:lnTo>
                  <a:lnTo>
                    <a:pt x="1098753" y="157784"/>
                  </a:lnTo>
                  <a:lnTo>
                    <a:pt x="1106703" y="158851"/>
                  </a:lnTo>
                  <a:lnTo>
                    <a:pt x="1113497" y="162052"/>
                  </a:lnTo>
                  <a:lnTo>
                    <a:pt x="1119149" y="167386"/>
                  </a:lnTo>
                  <a:lnTo>
                    <a:pt x="1123632" y="174840"/>
                  </a:lnTo>
                  <a:lnTo>
                    <a:pt x="1141539" y="219913"/>
                  </a:lnTo>
                  <a:lnTo>
                    <a:pt x="1195806" y="354939"/>
                  </a:lnTo>
                  <a:lnTo>
                    <a:pt x="1250848" y="489686"/>
                  </a:lnTo>
                  <a:lnTo>
                    <a:pt x="1278572" y="511022"/>
                  </a:lnTo>
                  <a:lnTo>
                    <a:pt x="1286916" y="509612"/>
                  </a:lnTo>
                  <a:lnTo>
                    <a:pt x="1294206" y="505345"/>
                  </a:lnTo>
                  <a:lnTo>
                    <a:pt x="1300429" y="498233"/>
                  </a:lnTo>
                  <a:lnTo>
                    <a:pt x="1305585" y="488276"/>
                  </a:lnTo>
                  <a:lnTo>
                    <a:pt x="1375232" y="308457"/>
                  </a:lnTo>
                  <a:lnTo>
                    <a:pt x="1378521" y="302869"/>
                  </a:lnTo>
                  <a:lnTo>
                    <a:pt x="1381975" y="301713"/>
                  </a:lnTo>
                  <a:lnTo>
                    <a:pt x="1385620" y="305003"/>
                  </a:lnTo>
                  <a:lnTo>
                    <a:pt x="1389443" y="312724"/>
                  </a:lnTo>
                  <a:lnTo>
                    <a:pt x="1461223" y="489686"/>
                  </a:lnTo>
                  <a:lnTo>
                    <a:pt x="1466342" y="499021"/>
                  </a:lnTo>
                  <a:lnTo>
                    <a:pt x="1472425" y="505688"/>
                  </a:lnTo>
                  <a:lnTo>
                    <a:pt x="1479486" y="509689"/>
                  </a:lnTo>
                  <a:lnTo>
                    <a:pt x="1487525" y="511022"/>
                  </a:lnTo>
                  <a:lnTo>
                    <a:pt x="1495386" y="509384"/>
                  </a:lnTo>
                  <a:lnTo>
                    <a:pt x="1502625" y="504456"/>
                  </a:lnTo>
                  <a:lnTo>
                    <a:pt x="1509242" y="496239"/>
                  </a:lnTo>
                  <a:lnTo>
                    <a:pt x="1515237" y="484720"/>
                  </a:lnTo>
                  <a:lnTo>
                    <a:pt x="1575473" y="331914"/>
                  </a:lnTo>
                  <a:lnTo>
                    <a:pt x="1636776" y="179108"/>
                  </a:lnTo>
                  <a:lnTo>
                    <a:pt x="1641843" y="169786"/>
                  </a:lnTo>
                  <a:lnTo>
                    <a:pt x="1647786" y="163118"/>
                  </a:lnTo>
                  <a:lnTo>
                    <a:pt x="1654632" y="159118"/>
                  </a:lnTo>
                  <a:lnTo>
                    <a:pt x="1662366" y="157784"/>
                  </a:lnTo>
                  <a:lnTo>
                    <a:pt x="1673263" y="157784"/>
                  </a:lnTo>
                  <a:lnTo>
                    <a:pt x="1678711" y="154711"/>
                  </a:lnTo>
                  <a:lnTo>
                    <a:pt x="1678711" y="142849"/>
                  </a:lnTo>
                  <a:close/>
                </a:path>
                <a:path w="2850515" h="1348105">
                  <a:moveTo>
                    <a:pt x="1692313" y="1322730"/>
                  </a:moveTo>
                  <a:lnTo>
                    <a:pt x="1684489" y="1320114"/>
                  </a:lnTo>
                  <a:lnTo>
                    <a:pt x="1668856" y="1320114"/>
                  </a:lnTo>
                  <a:lnTo>
                    <a:pt x="1658899" y="1319009"/>
                  </a:lnTo>
                  <a:lnTo>
                    <a:pt x="1651787" y="1315681"/>
                  </a:lnTo>
                  <a:lnTo>
                    <a:pt x="1647520" y="1310132"/>
                  </a:lnTo>
                  <a:lnTo>
                    <a:pt x="1646110" y="1302359"/>
                  </a:lnTo>
                  <a:lnTo>
                    <a:pt x="1646110" y="995311"/>
                  </a:lnTo>
                  <a:lnTo>
                    <a:pt x="1644726" y="985989"/>
                  </a:lnTo>
                  <a:lnTo>
                    <a:pt x="1640598" y="979335"/>
                  </a:lnTo>
                  <a:lnTo>
                    <a:pt x="1633702" y="975334"/>
                  </a:lnTo>
                  <a:lnTo>
                    <a:pt x="1624076" y="974001"/>
                  </a:lnTo>
                  <a:lnTo>
                    <a:pt x="1526933" y="974001"/>
                  </a:lnTo>
                  <a:lnTo>
                    <a:pt x="1520317" y="977315"/>
                  </a:lnTo>
                  <a:lnTo>
                    <a:pt x="1520317" y="989164"/>
                  </a:lnTo>
                  <a:lnTo>
                    <a:pt x="1528127" y="991755"/>
                  </a:lnTo>
                  <a:lnTo>
                    <a:pt x="1543773" y="991755"/>
                  </a:lnTo>
                  <a:lnTo>
                    <a:pt x="1553400" y="992873"/>
                  </a:lnTo>
                  <a:lnTo>
                    <a:pt x="1560283" y="996200"/>
                  </a:lnTo>
                  <a:lnTo>
                    <a:pt x="1564424" y="1001763"/>
                  </a:lnTo>
                  <a:lnTo>
                    <a:pt x="1565808" y="1009523"/>
                  </a:lnTo>
                  <a:lnTo>
                    <a:pt x="1565808" y="1303058"/>
                  </a:lnTo>
                  <a:lnTo>
                    <a:pt x="1564335" y="1310525"/>
                  </a:lnTo>
                  <a:lnTo>
                    <a:pt x="1559941" y="1315859"/>
                  </a:lnTo>
                  <a:lnTo>
                    <a:pt x="1552600" y="1319047"/>
                  </a:lnTo>
                  <a:lnTo>
                    <a:pt x="1542338" y="1320114"/>
                  </a:lnTo>
                  <a:lnTo>
                    <a:pt x="1527657" y="1320114"/>
                  </a:lnTo>
                  <a:lnTo>
                    <a:pt x="1520317" y="1323213"/>
                  </a:lnTo>
                  <a:lnTo>
                    <a:pt x="1520317" y="1334579"/>
                  </a:lnTo>
                  <a:lnTo>
                    <a:pt x="1527657" y="1337183"/>
                  </a:lnTo>
                  <a:lnTo>
                    <a:pt x="1685201" y="1337183"/>
                  </a:lnTo>
                  <a:lnTo>
                    <a:pt x="1692313" y="1334109"/>
                  </a:lnTo>
                  <a:lnTo>
                    <a:pt x="1692313" y="1322730"/>
                  </a:lnTo>
                  <a:close/>
                </a:path>
                <a:path w="2850515" h="1348105">
                  <a:moveTo>
                    <a:pt x="2079650" y="488759"/>
                  </a:moveTo>
                  <a:lnTo>
                    <a:pt x="2072297" y="486143"/>
                  </a:lnTo>
                  <a:lnTo>
                    <a:pt x="2037003" y="486143"/>
                  </a:lnTo>
                  <a:lnTo>
                    <a:pt x="2031326" y="480237"/>
                  </a:lnTo>
                  <a:lnTo>
                    <a:pt x="2031326" y="450253"/>
                  </a:lnTo>
                  <a:lnTo>
                    <a:pt x="2031326" y="296557"/>
                  </a:lnTo>
                  <a:lnTo>
                    <a:pt x="2031326" y="244500"/>
                  </a:lnTo>
                  <a:lnTo>
                    <a:pt x="2026348" y="206832"/>
                  </a:lnTo>
                  <a:lnTo>
                    <a:pt x="1999691" y="165252"/>
                  </a:lnTo>
                  <a:lnTo>
                    <a:pt x="1963242" y="145707"/>
                  </a:lnTo>
                  <a:lnTo>
                    <a:pt x="1952129" y="141071"/>
                  </a:lnTo>
                  <a:lnTo>
                    <a:pt x="1952129" y="345109"/>
                  </a:lnTo>
                  <a:lnTo>
                    <a:pt x="1949056" y="381139"/>
                  </a:lnTo>
                  <a:lnTo>
                    <a:pt x="1930400" y="442798"/>
                  </a:lnTo>
                  <a:lnTo>
                    <a:pt x="1895094" y="480644"/>
                  </a:lnTo>
                  <a:lnTo>
                    <a:pt x="1854034" y="490816"/>
                  </a:lnTo>
                  <a:lnTo>
                    <a:pt x="1831073" y="486321"/>
                  </a:lnTo>
                  <a:lnTo>
                    <a:pt x="1811032" y="473392"/>
                  </a:lnTo>
                  <a:lnTo>
                    <a:pt x="1793938" y="452031"/>
                  </a:lnTo>
                  <a:lnTo>
                    <a:pt x="1786470" y="420230"/>
                  </a:lnTo>
                  <a:lnTo>
                    <a:pt x="1788248" y="390918"/>
                  </a:lnTo>
                  <a:lnTo>
                    <a:pt x="1819529" y="339737"/>
                  </a:lnTo>
                  <a:lnTo>
                    <a:pt x="1858441" y="324142"/>
                  </a:lnTo>
                  <a:lnTo>
                    <a:pt x="1876386" y="319125"/>
                  </a:lnTo>
                  <a:lnTo>
                    <a:pt x="1889175" y="315036"/>
                  </a:lnTo>
                  <a:lnTo>
                    <a:pt x="1901977" y="310591"/>
                  </a:lnTo>
                  <a:lnTo>
                    <a:pt x="1914766" y="305790"/>
                  </a:lnTo>
                  <a:lnTo>
                    <a:pt x="1927555" y="300647"/>
                  </a:lnTo>
                  <a:lnTo>
                    <a:pt x="1937816" y="296964"/>
                  </a:lnTo>
                  <a:lnTo>
                    <a:pt x="1945144" y="296557"/>
                  </a:lnTo>
                  <a:lnTo>
                    <a:pt x="1949551" y="299453"/>
                  </a:lnTo>
                  <a:lnTo>
                    <a:pt x="1951012" y="305625"/>
                  </a:lnTo>
                  <a:lnTo>
                    <a:pt x="1952129" y="345109"/>
                  </a:lnTo>
                  <a:lnTo>
                    <a:pt x="1952129" y="141071"/>
                  </a:lnTo>
                  <a:lnTo>
                    <a:pt x="1947519" y="139141"/>
                  </a:lnTo>
                  <a:lnTo>
                    <a:pt x="1907743" y="131381"/>
                  </a:lnTo>
                  <a:lnTo>
                    <a:pt x="1864385" y="130949"/>
                  </a:lnTo>
                  <a:lnTo>
                    <a:pt x="1817446" y="137871"/>
                  </a:lnTo>
                  <a:lnTo>
                    <a:pt x="1766925" y="152107"/>
                  </a:lnTo>
                  <a:lnTo>
                    <a:pt x="1745615" y="184086"/>
                  </a:lnTo>
                  <a:lnTo>
                    <a:pt x="1745615" y="267246"/>
                  </a:lnTo>
                  <a:lnTo>
                    <a:pt x="1749882" y="274358"/>
                  </a:lnTo>
                  <a:lnTo>
                    <a:pt x="1758403" y="274358"/>
                  </a:lnTo>
                  <a:lnTo>
                    <a:pt x="1786699" y="233883"/>
                  </a:lnTo>
                  <a:lnTo>
                    <a:pt x="1794827" y="216966"/>
                  </a:lnTo>
                  <a:lnTo>
                    <a:pt x="1829117" y="166890"/>
                  </a:lnTo>
                  <a:lnTo>
                    <a:pt x="1864664" y="145923"/>
                  </a:lnTo>
                  <a:lnTo>
                    <a:pt x="1883498" y="145707"/>
                  </a:lnTo>
                  <a:lnTo>
                    <a:pt x="1902015" y="148018"/>
                  </a:lnTo>
                  <a:lnTo>
                    <a:pt x="1941055" y="178396"/>
                  </a:lnTo>
                  <a:lnTo>
                    <a:pt x="1951189" y="232244"/>
                  </a:lnTo>
                  <a:lnTo>
                    <a:pt x="1951012" y="253746"/>
                  </a:lnTo>
                  <a:lnTo>
                    <a:pt x="1913204" y="290207"/>
                  </a:lnTo>
                  <a:lnTo>
                    <a:pt x="1870925" y="303364"/>
                  </a:lnTo>
                  <a:lnTo>
                    <a:pt x="1817217" y="313131"/>
                  </a:lnTo>
                  <a:lnTo>
                    <a:pt x="1788248" y="321437"/>
                  </a:lnTo>
                  <a:lnTo>
                    <a:pt x="1733524" y="348983"/>
                  </a:lnTo>
                  <a:lnTo>
                    <a:pt x="1706346" y="389890"/>
                  </a:lnTo>
                  <a:lnTo>
                    <a:pt x="1703679" y="405117"/>
                  </a:lnTo>
                  <a:lnTo>
                    <a:pt x="1704568" y="436079"/>
                  </a:lnTo>
                  <a:lnTo>
                    <a:pt x="1737245" y="485482"/>
                  </a:lnTo>
                  <a:lnTo>
                    <a:pt x="1803933" y="511416"/>
                  </a:lnTo>
                  <a:lnTo>
                    <a:pt x="1836051" y="513334"/>
                  </a:lnTo>
                  <a:lnTo>
                    <a:pt x="1865414" y="509638"/>
                  </a:lnTo>
                  <a:lnTo>
                    <a:pt x="1905165" y="494004"/>
                  </a:lnTo>
                  <a:lnTo>
                    <a:pt x="1940356" y="458431"/>
                  </a:lnTo>
                  <a:lnTo>
                    <a:pt x="1945640" y="451764"/>
                  </a:lnTo>
                  <a:lnTo>
                    <a:pt x="1949411" y="450253"/>
                  </a:lnTo>
                  <a:lnTo>
                    <a:pt x="1951685" y="453898"/>
                  </a:lnTo>
                  <a:lnTo>
                    <a:pt x="1952434" y="462699"/>
                  </a:lnTo>
                  <a:lnTo>
                    <a:pt x="1952434" y="481876"/>
                  </a:lnTo>
                  <a:lnTo>
                    <a:pt x="1953806" y="491210"/>
                  </a:lnTo>
                  <a:lnTo>
                    <a:pt x="1957946" y="497878"/>
                  </a:lnTo>
                  <a:lnTo>
                    <a:pt x="1964829" y="501878"/>
                  </a:lnTo>
                  <a:lnTo>
                    <a:pt x="1974469" y="503212"/>
                  </a:lnTo>
                  <a:lnTo>
                    <a:pt x="2072551" y="503212"/>
                  </a:lnTo>
                  <a:lnTo>
                    <a:pt x="2079650" y="500126"/>
                  </a:lnTo>
                  <a:lnTo>
                    <a:pt x="2079650" y="488759"/>
                  </a:lnTo>
                  <a:close/>
                </a:path>
                <a:path w="2850515" h="1348105">
                  <a:moveTo>
                    <a:pt x="2121319" y="1322743"/>
                  </a:moveTo>
                  <a:lnTo>
                    <a:pt x="2113737" y="1320126"/>
                  </a:lnTo>
                  <a:lnTo>
                    <a:pt x="2098573" y="1320126"/>
                  </a:lnTo>
                  <a:lnTo>
                    <a:pt x="2088934" y="1319009"/>
                  </a:lnTo>
                  <a:lnTo>
                    <a:pt x="2082050" y="1315681"/>
                  </a:lnTo>
                  <a:lnTo>
                    <a:pt x="2077923" y="1310132"/>
                  </a:lnTo>
                  <a:lnTo>
                    <a:pt x="2076551" y="1302359"/>
                  </a:lnTo>
                  <a:lnTo>
                    <a:pt x="2076551" y="1082040"/>
                  </a:lnTo>
                  <a:lnTo>
                    <a:pt x="2074773" y="1063548"/>
                  </a:lnTo>
                  <a:lnTo>
                    <a:pt x="2065172" y="1016647"/>
                  </a:lnTo>
                  <a:lnTo>
                    <a:pt x="2032647" y="977734"/>
                  </a:lnTo>
                  <a:lnTo>
                    <a:pt x="1970824" y="963155"/>
                  </a:lnTo>
                  <a:lnTo>
                    <a:pt x="1927288" y="966889"/>
                  </a:lnTo>
                  <a:lnTo>
                    <a:pt x="1887664" y="983767"/>
                  </a:lnTo>
                  <a:lnTo>
                    <a:pt x="1851952" y="1013802"/>
                  </a:lnTo>
                  <a:lnTo>
                    <a:pt x="1846656" y="1020508"/>
                  </a:lnTo>
                  <a:lnTo>
                    <a:pt x="1842884" y="1022159"/>
                  </a:lnTo>
                  <a:lnTo>
                    <a:pt x="1840623" y="1018730"/>
                  </a:lnTo>
                  <a:lnTo>
                    <a:pt x="1839874" y="1010246"/>
                  </a:lnTo>
                  <a:lnTo>
                    <a:pt x="1839874" y="995324"/>
                  </a:lnTo>
                  <a:lnTo>
                    <a:pt x="1838490" y="985989"/>
                  </a:lnTo>
                  <a:lnTo>
                    <a:pt x="1834362" y="979322"/>
                  </a:lnTo>
                  <a:lnTo>
                    <a:pt x="1827479" y="975334"/>
                  </a:lnTo>
                  <a:lnTo>
                    <a:pt x="1817839" y="974001"/>
                  </a:lnTo>
                  <a:lnTo>
                    <a:pt x="1728292" y="974001"/>
                  </a:lnTo>
                  <a:lnTo>
                    <a:pt x="1721180" y="977087"/>
                  </a:lnTo>
                  <a:lnTo>
                    <a:pt x="1721180" y="988936"/>
                  </a:lnTo>
                  <a:lnTo>
                    <a:pt x="1728990" y="991768"/>
                  </a:lnTo>
                  <a:lnTo>
                    <a:pt x="1744637" y="991768"/>
                  </a:lnTo>
                  <a:lnTo>
                    <a:pt x="1754581" y="992873"/>
                  </a:lnTo>
                  <a:lnTo>
                    <a:pt x="1761680" y="996213"/>
                  </a:lnTo>
                  <a:lnTo>
                    <a:pt x="1765947" y="1001763"/>
                  </a:lnTo>
                  <a:lnTo>
                    <a:pt x="1767370" y="1009535"/>
                  </a:lnTo>
                  <a:lnTo>
                    <a:pt x="1767370" y="1303070"/>
                  </a:lnTo>
                  <a:lnTo>
                    <a:pt x="1765896" y="1310525"/>
                  </a:lnTo>
                  <a:lnTo>
                    <a:pt x="1761502" y="1315859"/>
                  </a:lnTo>
                  <a:lnTo>
                    <a:pt x="1754187" y="1319060"/>
                  </a:lnTo>
                  <a:lnTo>
                    <a:pt x="1743925" y="1320126"/>
                  </a:lnTo>
                  <a:lnTo>
                    <a:pt x="1728749" y="1320126"/>
                  </a:lnTo>
                  <a:lnTo>
                    <a:pt x="1721180" y="1323213"/>
                  </a:lnTo>
                  <a:lnTo>
                    <a:pt x="1721180" y="1334592"/>
                  </a:lnTo>
                  <a:lnTo>
                    <a:pt x="1728520" y="1337183"/>
                  </a:lnTo>
                  <a:lnTo>
                    <a:pt x="1881085" y="1337183"/>
                  </a:lnTo>
                  <a:lnTo>
                    <a:pt x="1888197" y="1334109"/>
                  </a:lnTo>
                  <a:lnTo>
                    <a:pt x="1888197" y="1322743"/>
                  </a:lnTo>
                  <a:lnTo>
                    <a:pt x="1880616" y="1320126"/>
                  </a:lnTo>
                  <a:lnTo>
                    <a:pt x="1865452" y="1320126"/>
                  </a:lnTo>
                  <a:lnTo>
                    <a:pt x="1855812" y="1319009"/>
                  </a:lnTo>
                  <a:lnTo>
                    <a:pt x="1848929" y="1315681"/>
                  </a:lnTo>
                  <a:lnTo>
                    <a:pt x="1844802" y="1310132"/>
                  </a:lnTo>
                  <a:lnTo>
                    <a:pt x="1843430" y="1302359"/>
                  </a:lnTo>
                  <a:lnTo>
                    <a:pt x="1843430" y="1102652"/>
                  </a:lnTo>
                  <a:lnTo>
                    <a:pt x="1849996" y="1062126"/>
                  </a:lnTo>
                  <a:lnTo>
                    <a:pt x="1880730" y="1008151"/>
                  </a:lnTo>
                  <a:lnTo>
                    <a:pt x="1923376" y="985774"/>
                  </a:lnTo>
                  <a:lnTo>
                    <a:pt x="1947900" y="985380"/>
                  </a:lnTo>
                  <a:lnTo>
                    <a:pt x="1963394" y="988034"/>
                  </a:lnTo>
                  <a:lnTo>
                    <a:pt x="1991258" y="1015225"/>
                  </a:lnTo>
                  <a:lnTo>
                    <a:pt x="1998713" y="1054671"/>
                  </a:lnTo>
                  <a:lnTo>
                    <a:pt x="1999792" y="1072083"/>
                  </a:lnTo>
                  <a:lnTo>
                    <a:pt x="1999792" y="1303070"/>
                  </a:lnTo>
                  <a:lnTo>
                    <a:pt x="1998370" y="1310525"/>
                  </a:lnTo>
                  <a:lnTo>
                    <a:pt x="1994103" y="1315859"/>
                  </a:lnTo>
                  <a:lnTo>
                    <a:pt x="1986991" y="1319060"/>
                  </a:lnTo>
                  <a:lnTo>
                    <a:pt x="1977047" y="1320126"/>
                  </a:lnTo>
                  <a:lnTo>
                    <a:pt x="1962353" y="1320126"/>
                  </a:lnTo>
                  <a:lnTo>
                    <a:pt x="1955012" y="1323213"/>
                  </a:lnTo>
                  <a:lnTo>
                    <a:pt x="1955012" y="1334592"/>
                  </a:lnTo>
                  <a:lnTo>
                    <a:pt x="1962353" y="1337183"/>
                  </a:lnTo>
                  <a:lnTo>
                    <a:pt x="2114207" y="1337183"/>
                  </a:lnTo>
                  <a:lnTo>
                    <a:pt x="2121319" y="1334109"/>
                  </a:lnTo>
                  <a:lnTo>
                    <a:pt x="2121319" y="1322743"/>
                  </a:lnTo>
                  <a:close/>
                </a:path>
                <a:path w="2850515" h="1348105">
                  <a:moveTo>
                    <a:pt x="2465209" y="142849"/>
                  </a:moveTo>
                  <a:lnTo>
                    <a:pt x="2457856" y="140017"/>
                  </a:lnTo>
                  <a:lnTo>
                    <a:pt x="2355050" y="140017"/>
                  </a:lnTo>
                  <a:lnTo>
                    <a:pt x="2347938" y="143103"/>
                  </a:lnTo>
                  <a:lnTo>
                    <a:pt x="2347938" y="154940"/>
                  </a:lnTo>
                  <a:lnTo>
                    <a:pt x="2355291" y="157784"/>
                  </a:lnTo>
                  <a:lnTo>
                    <a:pt x="2394851" y="157784"/>
                  </a:lnTo>
                  <a:lnTo>
                    <a:pt x="2401189" y="158991"/>
                  </a:lnTo>
                  <a:lnTo>
                    <a:pt x="2404618" y="162585"/>
                  </a:lnTo>
                  <a:lnTo>
                    <a:pt x="2405113" y="168592"/>
                  </a:lnTo>
                  <a:lnTo>
                    <a:pt x="2402675" y="176974"/>
                  </a:lnTo>
                  <a:lnTo>
                    <a:pt x="2313825" y="395173"/>
                  </a:lnTo>
                  <a:lnTo>
                    <a:pt x="2309596" y="403618"/>
                  </a:lnTo>
                  <a:lnTo>
                    <a:pt x="2305469" y="406895"/>
                  </a:lnTo>
                  <a:lnTo>
                    <a:pt x="2301430" y="405028"/>
                  </a:lnTo>
                  <a:lnTo>
                    <a:pt x="2297480" y="398005"/>
                  </a:lnTo>
                  <a:lnTo>
                    <a:pt x="2200821" y="180530"/>
                  </a:lnTo>
                  <a:lnTo>
                    <a:pt x="2197519" y="170586"/>
                  </a:lnTo>
                  <a:lnTo>
                    <a:pt x="2197608" y="163474"/>
                  </a:lnTo>
                  <a:lnTo>
                    <a:pt x="2201075" y="159207"/>
                  </a:lnTo>
                  <a:lnTo>
                    <a:pt x="2207933" y="157784"/>
                  </a:lnTo>
                  <a:lnTo>
                    <a:pt x="2240623" y="157784"/>
                  </a:lnTo>
                  <a:lnTo>
                    <a:pt x="2247722" y="154711"/>
                  </a:lnTo>
                  <a:lnTo>
                    <a:pt x="2247722" y="142849"/>
                  </a:lnTo>
                  <a:lnTo>
                    <a:pt x="2240381" y="140017"/>
                  </a:lnTo>
                  <a:lnTo>
                    <a:pt x="2073592" y="140017"/>
                  </a:lnTo>
                  <a:lnTo>
                    <a:pt x="2067204" y="143332"/>
                  </a:lnTo>
                  <a:lnTo>
                    <a:pt x="2067204" y="149961"/>
                  </a:lnTo>
                  <a:lnTo>
                    <a:pt x="2067204" y="155181"/>
                  </a:lnTo>
                  <a:lnTo>
                    <a:pt x="2073363" y="157784"/>
                  </a:lnTo>
                  <a:lnTo>
                    <a:pt x="2085682" y="157784"/>
                  </a:lnTo>
                  <a:lnTo>
                    <a:pt x="2094293" y="158851"/>
                  </a:lnTo>
                  <a:lnTo>
                    <a:pt x="2101672" y="162052"/>
                  </a:lnTo>
                  <a:lnTo>
                    <a:pt x="2107806" y="167386"/>
                  </a:lnTo>
                  <a:lnTo>
                    <a:pt x="2112695" y="174840"/>
                  </a:lnTo>
                  <a:lnTo>
                    <a:pt x="2257679" y="484720"/>
                  </a:lnTo>
                  <a:lnTo>
                    <a:pt x="2263229" y="494499"/>
                  </a:lnTo>
                  <a:lnTo>
                    <a:pt x="2266378" y="502488"/>
                  </a:lnTo>
                  <a:lnTo>
                    <a:pt x="2267140" y="508711"/>
                  </a:lnTo>
                  <a:lnTo>
                    <a:pt x="2257856" y="533590"/>
                  </a:lnTo>
                  <a:lnTo>
                    <a:pt x="2241512" y="569125"/>
                  </a:lnTo>
                  <a:lnTo>
                    <a:pt x="2206142" y="605243"/>
                  </a:lnTo>
                  <a:lnTo>
                    <a:pt x="2183041" y="609282"/>
                  </a:lnTo>
                  <a:lnTo>
                    <a:pt x="2163495" y="596353"/>
                  </a:lnTo>
                  <a:lnTo>
                    <a:pt x="2147519" y="566445"/>
                  </a:lnTo>
                  <a:lnTo>
                    <a:pt x="2130450" y="516699"/>
                  </a:lnTo>
                  <a:lnTo>
                    <a:pt x="2126361" y="507377"/>
                  </a:lnTo>
                  <a:lnTo>
                    <a:pt x="2102027" y="502729"/>
                  </a:lnTo>
                  <a:lnTo>
                    <a:pt x="2102027" y="594880"/>
                  </a:lnTo>
                  <a:lnTo>
                    <a:pt x="2125484" y="627570"/>
                  </a:lnTo>
                  <a:lnTo>
                    <a:pt x="2174697" y="633272"/>
                  </a:lnTo>
                  <a:lnTo>
                    <a:pt x="2196769" y="629716"/>
                  </a:lnTo>
                  <a:lnTo>
                    <a:pt x="2231555" y="612838"/>
                  </a:lnTo>
                  <a:lnTo>
                    <a:pt x="2257183" y="579247"/>
                  </a:lnTo>
                  <a:lnTo>
                    <a:pt x="2278862" y="536600"/>
                  </a:lnTo>
                  <a:lnTo>
                    <a:pt x="2423287" y="179108"/>
                  </a:lnTo>
                  <a:lnTo>
                    <a:pt x="2428341" y="169786"/>
                  </a:lnTo>
                  <a:lnTo>
                    <a:pt x="2434285" y="163118"/>
                  </a:lnTo>
                  <a:lnTo>
                    <a:pt x="2441117" y="159118"/>
                  </a:lnTo>
                  <a:lnTo>
                    <a:pt x="2448864" y="157784"/>
                  </a:lnTo>
                  <a:lnTo>
                    <a:pt x="2459761" y="157784"/>
                  </a:lnTo>
                  <a:lnTo>
                    <a:pt x="2465209" y="154711"/>
                  </a:lnTo>
                  <a:lnTo>
                    <a:pt x="2465209" y="142849"/>
                  </a:lnTo>
                  <a:close/>
                </a:path>
                <a:path w="2850515" h="1348105">
                  <a:moveTo>
                    <a:pt x="2534640" y="1322730"/>
                  </a:moveTo>
                  <a:lnTo>
                    <a:pt x="2527287" y="1320114"/>
                  </a:lnTo>
                  <a:lnTo>
                    <a:pt x="2491994" y="1320114"/>
                  </a:lnTo>
                  <a:lnTo>
                    <a:pt x="2486317" y="1314208"/>
                  </a:lnTo>
                  <a:lnTo>
                    <a:pt x="2486317" y="1284236"/>
                  </a:lnTo>
                  <a:lnTo>
                    <a:pt x="2486317" y="1130541"/>
                  </a:lnTo>
                  <a:lnTo>
                    <a:pt x="2486317" y="1078471"/>
                  </a:lnTo>
                  <a:lnTo>
                    <a:pt x="2481338" y="1040803"/>
                  </a:lnTo>
                  <a:lnTo>
                    <a:pt x="2454681" y="999236"/>
                  </a:lnTo>
                  <a:lnTo>
                    <a:pt x="2418232" y="979678"/>
                  </a:lnTo>
                  <a:lnTo>
                    <a:pt x="2407107" y="975055"/>
                  </a:lnTo>
                  <a:lnTo>
                    <a:pt x="2407107" y="1179093"/>
                  </a:lnTo>
                  <a:lnTo>
                    <a:pt x="2404046" y="1215123"/>
                  </a:lnTo>
                  <a:lnTo>
                    <a:pt x="2385390" y="1276769"/>
                  </a:lnTo>
                  <a:lnTo>
                    <a:pt x="2350071" y="1314627"/>
                  </a:lnTo>
                  <a:lnTo>
                    <a:pt x="2309025" y="1324787"/>
                  </a:lnTo>
                  <a:lnTo>
                    <a:pt x="2286050" y="1320304"/>
                  </a:lnTo>
                  <a:lnTo>
                    <a:pt x="2266023" y="1307376"/>
                  </a:lnTo>
                  <a:lnTo>
                    <a:pt x="2248928" y="1286002"/>
                  </a:lnTo>
                  <a:lnTo>
                    <a:pt x="2241461" y="1254213"/>
                  </a:lnTo>
                  <a:lnTo>
                    <a:pt x="2243239" y="1224889"/>
                  </a:lnTo>
                  <a:lnTo>
                    <a:pt x="2274519" y="1173708"/>
                  </a:lnTo>
                  <a:lnTo>
                    <a:pt x="2313419" y="1158125"/>
                  </a:lnTo>
                  <a:lnTo>
                    <a:pt x="2331377" y="1153096"/>
                  </a:lnTo>
                  <a:lnTo>
                    <a:pt x="2344166" y="1149019"/>
                  </a:lnTo>
                  <a:lnTo>
                    <a:pt x="2356955" y="1144574"/>
                  </a:lnTo>
                  <a:lnTo>
                    <a:pt x="2369743" y="1139774"/>
                  </a:lnTo>
                  <a:lnTo>
                    <a:pt x="2382545" y="1134618"/>
                  </a:lnTo>
                  <a:lnTo>
                    <a:pt x="2392807" y="1130935"/>
                  </a:lnTo>
                  <a:lnTo>
                    <a:pt x="2400135" y="1130541"/>
                  </a:lnTo>
                  <a:lnTo>
                    <a:pt x="2404529" y="1133424"/>
                  </a:lnTo>
                  <a:lnTo>
                    <a:pt x="2406002" y="1139596"/>
                  </a:lnTo>
                  <a:lnTo>
                    <a:pt x="2407107" y="1179093"/>
                  </a:lnTo>
                  <a:lnTo>
                    <a:pt x="2407107" y="975055"/>
                  </a:lnTo>
                  <a:lnTo>
                    <a:pt x="2402497" y="973124"/>
                  </a:lnTo>
                  <a:lnTo>
                    <a:pt x="2362720" y="965352"/>
                  </a:lnTo>
                  <a:lnTo>
                    <a:pt x="2319375" y="964933"/>
                  </a:lnTo>
                  <a:lnTo>
                    <a:pt x="2272436" y="971842"/>
                  </a:lnTo>
                  <a:lnTo>
                    <a:pt x="2221915" y="986078"/>
                  </a:lnTo>
                  <a:lnTo>
                    <a:pt x="2200605" y="1018057"/>
                  </a:lnTo>
                  <a:lnTo>
                    <a:pt x="2200605" y="1101217"/>
                  </a:lnTo>
                  <a:lnTo>
                    <a:pt x="2204872" y="1108329"/>
                  </a:lnTo>
                  <a:lnTo>
                    <a:pt x="2213394" y="1108329"/>
                  </a:lnTo>
                  <a:lnTo>
                    <a:pt x="2241689" y="1067866"/>
                  </a:lnTo>
                  <a:lnTo>
                    <a:pt x="2249817" y="1050937"/>
                  </a:lnTo>
                  <a:lnTo>
                    <a:pt x="2284107" y="1000874"/>
                  </a:lnTo>
                  <a:lnTo>
                    <a:pt x="2319642" y="979906"/>
                  </a:lnTo>
                  <a:lnTo>
                    <a:pt x="2338489" y="979678"/>
                  </a:lnTo>
                  <a:lnTo>
                    <a:pt x="2357005" y="982002"/>
                  </a:lnTo>
                  <a:lnTo>
                    <a:pt x="2396045" y="1012367"/>
                  </a:lnTo>
                  <a:lnTo>
                    <a:pt x="2406180" y="1066215"/>
                  </a:lnTo>
                  <a:lnTo>
                    <a:pt x="2406002" y="1087716"/>
                  </a:lnTo>
                  <a:lnTo>
                    <a:pt x="2368194" y="1124178"/>
                  </a:lnTo>
                  <a:lnTo>
                    <a:pt x="2325903" y="1137335"/>
                  </a:lnTo>
                  <a:lnTo>
                    <a:pt x="2272195" y="1147102"/>
                  </a:lnTo>
                  <a:lnTo>
                    <a:pt x="2243239" y="1155420"/>
                  </a:lnTo>
                  <a:lnTo>
                    <a:pt x="2188514" y="1182954"/>
                  </a:lnTo>
                  <a:lnTo>
                    <a:pt x="2161336" y="1223860"/>
                  </a:lnTo>
                  <a:lnTo>
                    <a:pt x="2158669" y="1239088"/>
                  </a:lnTo>
                  <a:lnTo>
                    <a:pt x="2159546" y="1270063"/>
                  </a:lnTo>
                  <a:lnTo>
                    <a:pt x="2192236" y="1319453"/>
                  </a:lnTo>
                  <a:lnTo>
                    <a:pt x="2258923" y="1345399"/>
                  </a:lnTo>
                  <a:lnTo>
                    <a:pt x="2291042" y="1347304"/>
                  </a:lnTo>
                  <a:lnTo>
                    <a:pt x="2320404" y="1343621"/>
                  </a:lnTo>
                  <a:lnTo>
                    <a:pt x="2347010" y="1334325"/>
                  </a:lnTo>
                  <a:lnTo>
                    <a:pt x="2360155" y="1327988"/>
                  </a:lnTo>
                  <a:lnTo>
                    <a:pt x="2364511" y="1324787"/>
                  </a:lnTo>
                  <a:lnTo>
                    <a:pt x="2372588" y="1318882"/>
                  </a:lnTo>
                  <a:lnTo>
                    <a:pt x="2384323" y="1307020"/>
                  </a:lnTo>
                  <a:lnTo>
                    <a:pt x="2395347" y="1292402"/>
                  </a:lnTo>
                  <a:lnTo>
                    <a:pt x="2400617" y="1285748"/>
                  </a:lnTo>
                  <a:lnTo>
                    <a:pt x="2404402" y="1284236"/>
                  </a:lnTo>
                  <a:lnTo>
                    <a:pt x="2406662" y="1287881"/>
                  </a:lnTo>
                  <a:lnTo>
                    <a:pt x="2407424" y="1296670"/>
                  </a:lnTo>
                  <a:lnTo>
                    <a:pt x="2407424" y="1315847"/>
                  </a:lnTo>
                  <a:lnTo>
                    <a:pt x="2408796" y="1325181"/>
                  </a:lnTo>
                  <a:lnTo>
                    <a:pt x="2412923" y="1331849"/>
                  </a:lnTo>
                  <a:lnTo>
                    <a:pt x="2419807" y="1335849"/>
                  </a:lnTo>
                  <a:lnTo>
                    <a:pt x="2429459" y="1337183"/>
                  </a:lnTo>
                  <a:lnTo>
                    <a:pt x="2527541" y="1337183"/>
                  </a:lnTo>
                  <a:lnTo>
                    <a:pt x="2534640" y="1334096"/>
                  </a:lnTo>
                  <a:lnTo>
                    <a:pt x="2534640" y="1322730"/>
                  </a:lnTo>
                  <a:close/>
                </a:path>
                <a:path w="2850515" h="1348105">
                  <a:moveTo>
                    <a:pt x="2850070" y="997445"/>
                  </a:moveTo>
                  <a:lnTo>
                    <a:pt x="2803207" y="964577"/>
                  </a:lnTo>
                  <a:lnTo>
                    <a:pt x="2781312" y="964044"/>
                  </a:lnTo>
                  <a:lnTo>
                    <a:pt x="2761640" y="966711"/>
                  </a:lnTo>
                  <a:lnTo>
                    <a:pt x="2715755" y="988225"/>
                  </a:lnTo>
                  <a:lnTo>
                    <a:pt x="2689148" y="1017663"/>
                  </a:lnTo>
                  <a:lnTo>
                    <a:pt x="2685364" y="1019314"/>
                  </a:lnTo>
                  <a:lnTo>
                    <a:pt x="2683103" y="1015885"/>
                  </a:lnTo>
                  <a:lnTo>
                    <a:pt x="2682341" y="1007402"/>
                  </a:lnTo>
                  <a:lnTo>
                    <a:pt x="2682341" y="995324"/>
                  </a:lnTo>
                  <a:lnTo>
                    <a:pt x="2680970" y="985989"/>
                  </a:lnTo>
                  <a:lnTo>
                    <a:pt x="2676829" y="979322"/>
                  </a:lnTo>
                  <a:lnTo>
                    <a:pt x="2669946" y="975334"/>
                  </a:lnTo>
                  <a:lnTo>
                    <a:pt x="2660307" y="974001"/>
                  </a:lnTo>
                  <a:lnTo>
                    <a:pt x="2565781" y="974001"/>
                  </a:lnTo>
                  <a:lnTo>
                    <a:pt x="2558681" y="977087"/>
                  </a:lnTo>
                  <a:lnTo>
                    <a:pt x="2558681" y="988923"/>
                  </a:lnTo>
                  <a:lnTo>
                    <a:pt x="2566492" y="991768"/>
                  </a:lnTo>
                  <a:lnTo>
                    <a:pt x="2582138" y="991768"/>
                  </a:lnTo>
                  <a:lnTo>
                    <a:pt x="2592082" y="992886"/>
                  </a:lnTo>
                  <a:lnTo>
                    <a:pt x="2599194" y="996213"/>
                  </a:lnTo>
                  <a:lnTo>
                    <a:pt x="2603449" y="1001763"/>
                  </a:lnTo>
                  <a:lnTo>
                    <a:pt x="2604871" y="1009535"/>
                  </a:lnTo>
                  <a:lnTo>
                    <a:pt x="2604871" y="1303058"/>
                  </a:lnTo>
                  <a:lnTo>
                    <a:pt x="2603411" y="1310525"/>
                  </a:lnTo>
                  <a:lnTo>
                    <a:pt x="2599017" y="1315859"/>
                  </a:lnTo>
                  <a:lnTo>
                    <a:pt x="2591689" y="1319060"/>
                  </a:lnTo>
                  <a:lnTo>
                    <a:pt x="2581427" y="1320126"/>
                  </a:lnTo>
                  <a:lnTo>
                    <a:pt x="2566251" y="1320126"/>
                  </a:lnTo>
                  <a:lnTo>
                    <a:pt x="2558681" y="1323213"/>
                  </a:lnTo>
                  <a:lnTo>
                    <a:pt x="2558681" y="1334579"/>
                  </a:lnTo>
                  <a:lnTo>
                    <a:pt x="2566022" y="1337183"/>
                  </a:lnTo>
                  <a:lnTo>
                    <a:pt x="2744178" y="1337183"/>
                  </a:lnTo>
                  <a:lnTo>
                    <a:pt x="2751290" y="1334109"/>
                  </a:lnTo>
                  <a:lnTo>
                    <a:pt x="2751290" y="1322730"/>
                  </a:lnTo>
                  <a:lnTo>
                    <a:pt x="2743936" y="1320126"/>
                  </a:lnTo>
                  <a:lnTo>
                    <a:pt x="2690164" y="1320126"/>
                  </a:lnTo>
                  <a:lnTo>
                    <a:pt x="2684475" y="1314208"/>
                  </a:lnTo>
                  <a:lnTo>
                    <a:pt x="2684475" y="1099083"/>
                  </a:lnTo>
                  <a:lnTo>
                    <a:pt x="2687193" y="1079944"/>
                  </a:lnTo>
                  <a:lnTo>
                    <a:pt x="2702242" y="1031570"/>
                  </a:lnTo>
                  <a:lnTo>
                    <a:pt x="2727299" y="998867"/>
                  </a:lnTo>
                  <a:lnTo>
                    <a:pt x="2758389" y="988923"/>
                  </a:lnTo>
                  <a:lnTo>
                    <a:pt x="2766568" y="989634"/>
                  </a:lnTo>
                  <a:lnTo>
                    <a:pt x="2795930" y="1025169"/>
                  </a:lnTo>
                  <a:lnTo>
                    <a:pt x="2811208" y="1064260"/>
                  </a:lnTo>
                  <a:lnTo>
                    <a:pt x="2817380" y="1087005"/>
                  </a:lnTo>
                  <a:lnTo>
                    <a:pt x="2821025" y="1096327"/>
                  </a:lnTo>
                  <a:lnTo>
                    <a:pt x="2825559" y="1102995"/>
                  </a:lnTo>
                  <a:lnTo>
                    <a:pt x="2830969" y="1106995"/>
                  </a:lnTo>
                  <a:lnTo>
                    <a:pt x="2837281" y="1108329"/>
                  </a:lnTo>
                  <a:lnTo>
                    <a:pt x="2845816" y="1108329"/>
                  </a:lnTo>
                  <a:lnTo>
                    <a:pt x="2850070" y="1101217"/>
                  </a:lnTo>
                  <a:lnTo>
                    <a:pt x="2850070" y="997445"/>
                  </a:lnTo>
                  <a:close/>
                </a:path>
              </a:pathLst>
            </a:custGeom>
            <a:solidFill>
              <a:srgbClr val="B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59962" y="1246242"/>
              <a:ext cx="268605" cy="116205"/>
            </a:xfrm>
            <a:custGeom>
              <a:avLst/>
              <a:gdLst/>
              <a:ahLst/>
              <a:cxnLst/>
              <a:rect l="l" t="t" r="r" b="b"/>
              <a:pathLst>
                <a:path w="268605" h="116205">
                  <a:moveTo>
                    <a:pt x="195759" y="77484"/>
                  </a:moveTo>
                  <a:lnTo>
                    <a:pt x="133338" y="77484"/>
                  </a:lnTo>
                  <a:lnTo>
                    <a:pt x="164695" y="83324"/>
                  </a:lnTo>
                  <a:lnTo>
                    <a:pt x="191731" y="100258"/>
                  </a:lnTo>
                  <a:lnTo>
                    <a:pt x="194856" y="103243"/>
                  </a:lnTo>
                  <a:lnTo>
                    <a:pt x="197713" y="106468"/>
                  </a:lnTo>
                  <a:lnTo>
                    <a:pt x="203746" y="114571"/>
                  </a:lnTo>
                  <a:lnTo>
                    <a:pt x="210908" y="115701"/>
                  </a:lnTo>
                  <a:lnTo>
                    <a:pt x="216776" y="112044"/>
                  </a:lnTo>
                  <a:lnTo>
                    <a:pt x="217271" y="111675"/>
                  </a:lnTo>
                  <a:lnTo>
                    <a:pt x="221805" y="107751"/>
                  </a:lnTo>
                  <a:lnTo>
                    <a:pt x="222669" y="102023"/>
                  </a:lnTo>
                  <a:lnTo>
                    <a:pt x="216306" y="93476"/>
                  </a:lnTo>
                  <a:lnTo>
                    <a:pt x="212661" y="89374"/>
                  </a:lnTo>
                  <a:lnTo>
                    <a:pt x="208699" y="85590"/>
                  </a:lnTo>
                  <a:lnTo>
                    <a:pt x="195759" y="77484"/>
                  </a:lnTo>
                  <a:close/>
                </a:path>
                <a:path w="268605" h="116205">
                  <a:moveTo>
                    <a:pt x="134235" y="56545"/>
                  </a:moveTo>
                  <a:lnTo>
                    <a:pt x="93645" y="63290"/>
                  </a:lnTo>
                  <a:lnTo>
                    <a:pt x="57353" y="84269"/>
                  </a:lnTo>
                  <a:lnTo>
                    <a:pt x="41389" y="101198"/>
                  </a:lnTo>
                  <a:lnTo>
                    <a:pt x="42303" y="107751"/>
                  </a:lnTo>
                  <a:lnTo>
                    <a:pt x="52412" y="114558"/>
                  </a:lnTo>
                  <a:lnTo>
                    <a:pt x="59664" y="113530"/>
                  </a:lnTo>
                  <a:lnTo>
                    <a:pt x="66420" y="105440"/>
                  </a:lnTo>
                  <a:lnTo>
                    <a:pt x="69608" y="102214"/>
                  </a:lnTo>
                  <a:lnTo>
                    <a:pt x="73050" y="99229"/>
                  </a:lnTo>
                  <a:lnTo>
                    <a:pt x="101508" y="82774"/>
                  </a:lnTo>
                  <a:lnTo>
                    <a:pt x="133338" y="77484"/>
                  </a:lnTo>
                  <a:lnTo>
                    <a:pt x="195759" y="77484"/>
                  </a:lnTo>
                  <a:lnTo>
                    <a:pt x="174221" y="63991"/>
                  </a:lnTo>
                  <a:lnTo>
                    <a:pt x="134235" y="56545"/>
                  </a:lnTo>
                  <a:close/>
                </a:path>
                <a:path w="268605" h="116205">
                  <a:moveTo>
                    <a:pt x="223022" y="23972"/>
                  </a:moveTo>
                  <a:lnTo>
                    <a:pt x="114006" y="23972"/>
                  </a:lnTo>
                  <a:lnTo>
                    <a:pt x="157264" y="24350"/>
                  </a:lnTo>
                  <a:lnTo>
                    <a:pt x="198353" y="36699"/>
                  </a:lnTo>
                  <a:lnTo>
                    <a:pt x="233959" y="60990"/>
                  </a:lnTo>
                  <a:lnTo>
                    <a:pt x="248221" y="76801"/>
                  </a:lnTo>
                  <a:lnTo>
                    <a:pt x="256057" y="77677"/>
                  </a:lnTo>
                  <a:lnTo>
                    <a:pt x="262013" y="73563"/>
                  </a:lnTo>
                  <a:lnTo>
                    <a:pt x="262724" y="72978"/>
                  </a:lnTo>
                  <a:lnTo>
                    <a:pt x="267322" y="68991"/>
                  </a:lnTo>
                  <a:lnTo>
                    <a:pt x="268096" y="62514"/>
                  </a:lnTo>
                  <a:lnTo>
                    <a:pt x="264286" y="57916"/>
                  </a:lnTo>
                  <a:lnTo>
                    <a:pt x="260273" y="53116"/>
                  </a:lnTo>
                  <a:lnTo>
                    <a:pt x="256400" y="49001"/>
                  </a:lnTo>
                  <a:lnTo>
                    <a:pt x="252323" y="45115"/>
                  </a:lnTo>
                  <a:lnTo>
                    <a:pt x="223022" y="23972"/>
                  </a:lnTo>
                  <a:close/>
                </a:path>
                <a:path w="268605" h="116205">
                  <a:moveTo>
                    <a:pt x="136666" y="0"/>
                  </a:moveTo>
                  <a:lnTo>
                    <a:pt x="94267" y="4528"/>
                  </a:lnTo>
                  <a:lnTo>
                    <a:pt x="53708" y="18874"/>
                  </a:lnTo>
                  <a:lnTo>
                    <a:pt x="17246" y="43057"/>
                  </a:lnTo>
                  <a:lnTo>
                    <a:pt x="0" y="60126"/>
                  </a:lnTo>
                  <a:lnTo>
                    <a:pt x="558" y="67263"/>
                  </a:lnTo>
                  <a:lnTo>
                    <a:pt x="10985" y="75201"/>
                  </a:lnTo>
                  <a:lnTo>
                    <a:pt x="18884" y="74477"/>
                  </a:lnTo>
                  <a:lnTo>
                    <a:pt x="26796" y="66044"/>
                  </a:lnTo>
                  <a:lnTo>
                    <a:pt x="30458" y="62514"/>
                  </a:lnTo>
                  <a:lnTo>
                    <a:pt x="34239" y="59250"/>
                  </a:lnTo>
                  <a:lnTo>
                    <a:pt x="71893" y="35595"/>
                  </a:lnTo>
                  <a:lnTo>
                    <a:pt x="114006" y="23972"/>
                  </a:lnTo>
                  <a:lnTo>
                    <a:pt x="223022" y="23972"/>
                  </a:lnTo>
                  <a:lnTo>
                    <a:pt x="217951" y="20313"/>
                  </a:lnTo>
                  <a:lnTo>
                    <a:pt x="178646" y="5268"/>
                  </a:lnTo>
                  <a:lnTo>
                    <a:pt x="136666" y="0"/>
                  </a:lnTo>
                  <a:close/>
                </a:path>
              </a:pathLst>
            </a:custGeom>
            <a:solidFill>
              <a:srgbClr val="E29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42713"/>
            <a:ext cx="1365636" cy="5232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599"/>
            <a:ext cx="7556500" cy="9144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0" y="499682"/>
            <a:ext cx="688908" cy="6889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30" y="1291066"/>
            <a:ext cx="6913463" cy="182896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32140"/>
              </p:ext>
            </p:extLst>
          </p:nvPr>
        </p:nvGraphicFramePr>
        <p:xfrm>
          <a:off x="135501" y="1473665"/>
          <a:ext cx="6913464" cy="2585247"/>
        </p:xfrm>
        <a:graphic>
          <a:graphicData uri="http://schemas.openxmlformats.org/drawingml/2006/table">
            <a:tbl>
              <a:tblPr firstRow="1" bandRow="1">
                <a:solidFill>
                  <a:srgbClr val="CC99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920">
                <a:tc>
                  <a:txBody>
                    <a:bodyPr/>
                    <a:lstStyle/>
                    <a:p>
                      <a:r>
                        <a:rPr lang="en-US" altLang="zh-TW" sz="1400" b="0" dirty="0"/>
                        <a:t>18:00-18:10</a:t>
                      </a:r>
                      <a:endParaRPr lang="zh-TW" altLang="en-US" sz="1400" b="0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/>
                        <a:t>Opening</a:t>
                      </a:r>
                      <a:endParaRPr lang="zh-TW" altLang="en-US" sz="1400" b="0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/>
                        <a:t>Dr</a:t>
                      </a:r>
                      <a:r>
                        <a:rPr lang="en-US" altLang="zh-TW" sz="1400" b="0" dirty="0"/>
                        <a:t> Steve Yang 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altLang="zh-TW" sz="1400" b="0" dirty="0" err="1"/>
                        <a:t>Dr</a:t>
                      </a:r>
                      <a:r>
                        <a:rPr lang="en-US" altLang="zh-TW" sz="1400" b="0" dirty="0"/>
                        <a:t> Steve Yang 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27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18:10-18:50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Targeting the </a:t>
                      </a:r>
                      <a:r>
                        <a:rPr lang="en-US" altLang="zh-TW" sz="1400" dirty="0" err="1">
                          <a:solidFill>
                            <a:schemeClr val="bg1"/>
                          </a:solidFill>
                        </a:rPr>
                        <a:t>Sm</a:t>
                      </a: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(all) Airways in Asthma and Chronic Obstructive Pulmonary Disease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Dr. Mohd Arif Mohd Zim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 Steve Yang 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70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18:50-19:30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Optimization of COPD and ACOS patients treatment: from clinical trials to real-world evidence of extra-fine particle formulations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 Alvin Ng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 Steve Yang 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19:30-20:00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Panel Discussion &amp; Closing Remark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 Steve Yang 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altLang="zh-TW" sz="1400" dirty="0" err="1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 Steve Yang 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53376" y="603268"/>
            <a:ext cx="6250301" cy="500137"/>
          </a:xfrm>
          <a:prstGeom prst="rect">
            <a:avLst/>
          </a:prstGeom>
          <a:noFill/>
          <a:ln w="19050"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endParaRPr lang="zh-TW" altLang="zh-TW" sz="1050" dirty="0">
              <a:latin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1600" u="sng" dirty="0">
                <a:latin typeface="Calibri" panose="020F0502020204030204" pitchFamily="34" charset="0"/>
              </a:rPr>
              <a:t>Science is no illusion: </a:t>
            </a:r>
            <a:r>
              <a:rPr lang="en-US" altLang="zh-TW" sz="1600" u="sng" dirty="0" err="1">
                <a:latin typeface="Calibri" panose="020F0502020204030204" pitchFamily="34" charset="0"/>
              </a:rPr>
              <a:t>extrafine</a:t>
            </a:r>
            <a:r>
              <a:rPr lang="en-US" altLang="zh-TW" sz="1600" u="sng" dirty="0">
                <a:latin typeface="Calibri" panose="020F0502020204030204" pitchFamily="34" charset="0"/>
              </a:rPr>
              <a:t> combination therapy in asthma and COPD</a:t>
            </a:r>
            <a:endParaRPr lang="zh-TW" altLang="zh-TW" sz="1200" dirty="0">
              <a:latin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050" y="4120792"/>
            <a:ext cx="1304657" cy="121320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20" y="1092080"/>
            <a:ext cx="1329043" cy="20728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240240" y="80047"/>
            <a:ext cx="2205540" cy="523220"/>
          </a:xfrm>
          <a:prstGeom prst="rect">
            <a:avLst/>
          </a:prstGeom>
          <a:noFill/>
          <a:ln w="28575">
            <a:solidFill>
              <a:srgbClr val="FF66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Date: 6-8pm, July 23, Friday</a:t>
            </a:r>
          </a:p>
          <a:p>
            <a:r>
              <a:rPr lang="en-US" altLang="zh-TW" sz="1400" dirty="0"/>
              <a:t>Venue: Zoom Webinar</a:t>
            </a:r>
            <a:endParaRPr lang="zh-TW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1AACD-230E-465F-A2B2-63162AD39D45}"/>
              </a:ext>
            </a:extLst>
          </p:cNvPr>
          <p:cNvSpPr txBox="1"/>
          <p:nvPr/>
        </p:nvSpPr>
        <p:spPr>
          <a:xfrm>
            <a:off x="135501" y="4322381"/>
            <a:ext cx="6843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Registration Link:</a:t>
            </a:r>
          </a:p>
          <a:p>
            <a:r>
              <a:rPr lang="en-US" sz="1400" dirty="0">
                <a:hlinkClick r:id="rId8"/>
              </a:rPr>
              <a:t>https://zoom.us/webinar/register/WN_vHPzwUZbSXW7u98uE6n4lQ</a:t>
            </a:r>
            <a:endParaRPr lang="en-US" sz="1400" dirty="0"/>
          </a:p>
          <a:p>
            <a:endParaRPr lang="en-US" sz="1400" dirty="0"/>
          </a:p>
          <a:p>
            <a:r>
              <a:rPr lang="en-US" sz="1200" dirty="0"/>
              <a:t>CME points pending for approval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10A025-2E33-42ED-AEFD-2B373FFB3E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0" y="4270195"/>
            <a:ext cx="9144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108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台北場_邀請卡</dc:title>
  <dc:creator>Aqua Kuo 郭水泉</dc:creator>
  <cp:lastModifiedBy>Wendy Chua</cp:lastModifiedBy>
  <cp:revision>18</cp:revision>
  <dcterms:created xsi:type="dcterms:W3CDTF">2021-04-16T08:47:20Z</dcterms:created>
  <dcterms:modified xsi:type="dcterms:W3CDTF">2021-07-01T02:48:47Z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2021-04-16T00:00:00Z</vt:filetime>
  </property>
</Properties>
</file>